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75" r:id="rId2"/>
  </p:sldMasterIdLst>
  <p:notesMasterIdLst>
    <p:notesMasterId r:id="rId53"/>
  </p:notesMasterIdLst>
  <p:handoutMasterIdLst>
    <p:handoutMasterId r:id="rId54"/>
  </p:handoutMasterIdLst>
  <p:sldIdLst>
    <p:sldId id="284" r:id="rId3"/>
    <p:sldId id="256" r:id="rId4"/>
    <p:sldId id="352" r:id="rId5"/>
    <p:sldId id="327" r:id="rId6"/>
    <p:sldId id="393" r:id="rId7"/>
    <p:sldId id="394" r:id="rId8"/>
    <p:sldId id="396" r:id="rId9"/>
    <p:sldId id="395" r:id="rId10"/>
    <p:sldId id="397" r:id="rId11"/>
    <p:sldId id="288" r:id="rId12"/>
    <p:sldId id="289" r:id="rId13"/>
    <p:sldId id="290" r:id="rId14"/>
    <p:sldId id="291" r:id="rId15"/>
    <p:sldId id="292" r:id="rId16"/>
    <p:sldId id="266" r:id="rId17"/>
    <p:sldId id="293" r:id="rId18"/>
    <p:sldId id="268" r:id="rId19"/>
    <p:sldId id="269" r:id="rId20"/>
    <p:sldId id="270" r:id="rId21"/>
    <p:sldId id="297" r:id="rId22"/>
    <p:sldId id="377" r:id="rId23"/>
    <p:sldId id="379" r:id="rId24"/>
    <p:sldId id="380" r:id="rId25"/>
    <p:sldId id="381" r:id="rId26"/>
    <p:sldId id="382" r:id="rId27"/>
    <p:sldId id="294" r:id="rId28"/>
    <p:sldId id="383" r:id="rId29"/>
    <p:sldId id="384" r:id="rId30"/>
    <p:sldId id="398" r:id="rId31"/>
    <p:sldId id="400" r:id="rId32"/>
    <p:sldId id="334" r:id="rId33"/>
    <p:sldId id="279" r:id="rId34"/>
    <p:sldId id="280" r:id="rId35"/>
    <p:sldId id="332" r:id="rId36"/>
    <p:sldId id="281" r:id="rId37"/>
    <p:sldId id="386" r:id="rId38"/>
    <p:sldId id="387" r:id="rId39"/>
    <p:sldId id="388" r:id="rId40"/>
    <p:sldId id="389" r:id="rId41"/>
    <p:sldId id="283" r:id="rId42"/>
    <p:sldId id="390" r:id="rId43"/>
    <p:sldId id="391" r:id="rId44"/>
    <p:sldId id="392" r:id="rId45"/>
    <p:sldId id="364" r:id="rId46"/>
    <p:sldId id="370" r:id="rId47"/>
    <p:sldId id="365" r:id="rId48"/>
    <p:sldId id="373" r:id="rId49"/>
    <p:sldId id="371" r:id="rId50"/>
    <p:sldId id="372" r:id="rId51"/>
    <p:sldId id="344" r:id="rId52"/>
  </p:sldIdLst>
  <p:sldSz cx="12192000" cy="6858000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FF0000"/>
    <a:srgbClr val="008000"/>
    <a:srgbClr val="0063AC"/>
    <a:srgbClr val="0066FF"/>
    <a:srgbClr val="FF3399"/>
    <a:srgbClr val="00FF00"/>
    <a:srgbClr val="FFFF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2" autoAdjust="0"/>
    <p:restoredTop sz="83807" autoAdjust="0"/>
  </p:normalViewPr>
  <p:slideViewPr>
    <p:cSldViewPr>
      <p:cViewPr varScale="1">
        <p:scale>
          <a:sx n="53" d="100"/>
          <a:sy n="53" d="100"/>
        </p:scale>
        <p:origin x="86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t" anchorCtr="0" compatLnSpc="1">
            <a:prstTxWarp prst="textNoShape">
              <a:avLst/>
            </a:prstTxWarp>
          </a:bodyPr>
          <a:lstStyle>
            <a:lvl1pPr defTabSz="1009327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t" anchorCtr="0" compatLnSpc="1">
            <a:prstTxWarp prst="textNoShape">
              <a:avLst/>
            </a:prstTxWarp>
          </a:bodyPr>
          <a:lstStyle>
            <a:lvl1pPr algn="r" defTabSz="1009327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69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b" anchorCtr="0" compatLnSpc="1">
            <a:prstTxWarp prst="textNoShape">
              <a:avLst/>
            </a:prstTxWarp>
          </a:bodyPr>
          <a:lstStyle>
            <a:lvl1pPr defTabSz="1009327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b" anchorCtr="0" compatLnSpc="1">
            <a:prstTxWarp prst="textNoShape">
              <a:avLst/>
            </a:prstTxWarp>
          </a:bodyPr>
          <a:lstStyle>
            <a:lvl1pPr algn="r" defTabSz="1009327">
              <a:defRPr sz="1400"/>
            </a:lvl1pPr>
          </a:lstStyle>
          <a:p>
            <a:pPr>
              <a:defRPr/>
            </a:pPr>
            <a:fld id="{AD1C0C1A-FF10-4F40-987A-53CEFEE3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t" anchorCtr="0" compatLnSpc="1">
            <a:prstTxWarp prst="textNoShape">
              <a:avLst/>
            </a:prstTxWarp>
          </a:bodyPr>
          <a:lstStyle>
            <a:lvl1pPr defTabSz="1009327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t" anchorCtr="0" compatLnSpc="1">
            <a:prstTxWarp prst="textNoShape">
              <a:avLst/>
            </a:prstTxWarp>
          </a:bodyPr>
          <a:lstStyle>
            <a:lvl1pPr algn="r" defTabSz="1009327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69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b" anchorCtr="0" compatLnSpc="1">
            <a:prstTxWarp prst="textNoShape">
              <a:avLst/>
            </a:prstTxWarp>
          </a:bodyPr>
          <a:lstStyle>
            <a:lvl1pPr defTabSz="1009327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914" tIns="50458" rIns="100914" bIns="50458" numCol="1" anchor="b" anchorCtr="0" compatLnSpc="1">
            <a:prstTxWarp prst="textNoShape">
              <a:avLst/>
            </a:prstTxWarp>
          </a:bodyPr>
          <a:lstStyle>
            <a:lvl1pPr algn="r" defTabSz="1009327">
              <a:defRPr sz="1400"/>
            </a:lvl1pPr>
          </a:lstStyle>
          <a:p>
            <a:pPr>
              <a:defRPr/>
            </a:pPr>
            <a:fld id="{B094A95A-B708-4E5A-B7EC-2D0BF86D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A62A6-D407-489F-81F9-E0E8F59599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8" y="4861781"/>
            <a:ext cx="520738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17B3-84F1-46AF-A257-C2C6C74E4E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Information found on the x-ray are:</a:t>
            </a:r>
          </a:p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dirty="0"/>
              <a:t>Name and date</a:t>
            </a:r>
            <a:r>
              <a:rPr lang="en-US" baseline="0" dirty="0"/>
              <a:t> of birth </a:t>
            </a:r>
            <a:r>
              <a:rPr lang="en-US" dirty="0"/>
              <a:t>of the patient</a:t>
            </a:r>
          </a:p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dirty="0"/>
              <a:t>Side of extremity/body</a:t>
            </a:r>
          </a:p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dirty="0"/>
              <a:t>Date</a:t>
            </a:r>
            <a:r>
              <a:rPr lang="en-US" baseline="0" dirty="0"/>
              <a:t> of x-ray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4D0D0-573C-4A26-9679-50D55B17457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dirty="0"/>
              <a:t>Two views help to fully describe the fracture in both planes.</a:t>
            </a:r>
          </a:p>
          <a:p>
            <a:pPr marL="238658" indent="-238658" eaLnBrk="1" hangingPunct="1">
              <a:buFont typeface="+mj-lt"/>
              <a:buAutoNum type="arabicPeriod" startAt="4"/>
            </a:pPr>
            <a:endParaRPr lang="en-US" dirty="0"/>
          </a:p>
          <a:p>
            <a:pPr eaLnBrk="1" hangingPunct="1"/>
            <a:r>
              <a:rPr lang="en-US" i="0" dirty="0"/>
              <a:t>Animation: It</a:t>
            </a:r>
            <a:r>
              <a:rPr lang="en-US" i="0" baseline="0" dirty="0"/>
              <a:t> is ea</a:t>
            </a:r>
            <a:r>
              <a:rPr lang="en-US" i="0" dirty="0"/>
              <a:t>sy to miss a fracture </a:t>
            </a:r>
            <a:r>
              <a:rPr lang="en-US" i="0" u="none" dirty="0"/>
              <a:t>with </a:t>
            </a:r>
            <a:r>
              <a:rPr lang="en-US" i="0" dirty="0"/>
              <a:t>just one view.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00DE-197E-4F57-856A-B6A9C08AAA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dirty="0"/>
              <a:t>X-rays of the two adjacent </a:t>
            </a:r>
            <a:r>
              <a:rPr lang="en-US" i="0" dirty="0"/>
              <a:t>joints </a:t>
            </a:r>
            <a:r>
              <a:rPr lang="en-US" dirty="0"/>
              <a:t>must be taken. Just a shaft view is not enough.</a:t>
            </a:r>
          </a:p>
          <a:p>
            <a:pPr marL="656311" lvl="1" indent="-178994" eaLnBrk="1" hangingPunct="1">
              <a:buFont typeface="Arial" pitchFamily="34" charset="0"/>
              <a:buChar char="•"/>
            </a:pPr>
            <a:r>
              <a:rPr lang="en-US" dirty="0"/>
              <a:t>One of the two fractures could be missed in an x-ray not showing the entire bone.</a:t>
            </a:r>
          </a:p>
          <a:p>
            <a:pPr marL="656311" lvl="1" indent="-178994" eaLnBrk="1" hangingPunct="1">
              <a:buFont typeface="Arial" pitchFamily="34" charset="0"/>
              <a:buChar char="•"/>
            </a:pPr>
            <a:r>
              <a:rPr lang="en-US" dirty="0"/>
              <a:t>Or, a joint injury could be missed with just one x-ray.</a:t>
            </a:r>
          </a:p>
          <a:p>
            <a:pPr marL="656311" lvl="1" indent="-178994" eaLnBrk="1" hangingPunct="1">
              <a:buFont typeface="Arial" pitchFamily="34" charset="0"/>
              <a:buChar char="•"/>
            </a:pPr>
            <a:r>
              <a:rPr lang="en-US" dirty="0"/>
              <a:t>Both adjacent joints need to be seen.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CB72F-7DD7-4655-8551-99362DEC75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Identify the bone.</a:t>
            </a:r>
          </a:p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Identify the fractured part of the bone.</a:t>
            </a:r>
          </a:p>
          <a:p>
            <a:pPr marL="656311" lvl="1" indent="-178994" eaLnBrk="1" hangingPunct="1">
              <a:buFont typeface="Arial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Intraarticular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fracture/epiphysis</a:t>
            </a:r>
          </a:p>
          <a:p>
            <a:pPr marL="656311" lvl="1" indent="-178994" eaLnBrk="1" hangingPunct="1">
              <a:buFont typeface="Arial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Metaphyseal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fracture</a:t>
            </a:r>
          </a:p>
          <a:p>
            <a:pPr marL="656311" lvl="1" indent="-178994" eaLnBrk="1" hangingPunct="1">
              <a:buFont typeface="Arial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Diaphyseal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fracture 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AB2D7-364D-49F0-89DD-9812140044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8658" indent="-238658" eaLnBrk="1" hangingPunct="1">
              <a:buFont typeface="Arial" panose="020B0604020202020204" pitchFamily="34" charset="0"/>
              <a:buChar char="•"/>
            </a:pPr>
            <a:r>
              <a:rPr lang="en-US" dirty="0"/>
              <a:t>Identify the type</a:t>
            </a:r>
            <a:r>
              <a:rPr lang="en-US" baseline="0" dirty="0"/>
              <a:t> of fracture. </a:t>
            </a:r>
          </a:p>
          <a:p>
            <a:pPr marL="238658" indent="-238658" eaLnBrk="1" hangingPunct="1">
              <a:buFont typeface="+mj-lt"/>
              <a:buAutoNum type="arabicPeriod" startAt="8"/>
            </a:pPr>
            <a:endParaRPr lang="en-US" i="0" baseline="0" dirty="0"/>
          </a:p>
          <a:p>
            <a:pPr eaLnBrk="1" hangingPunct="1"/>
            <a:r>
              <a:rPr lang="en-US" i="0" dirty="0"/>
              <a:t>Examples will follow for each</a:t>
            </a:r>
            <a:r>
              <a:rPr lang="en-US" i="0" baseline="0" dirty="0"/>
              <a:t> fracture pattern.</a:t>
            </a:r>
            <a:endParaRPr lang="en-US" i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DC39D-522D-4142-B6F8-88CCF84300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B6DF9-72A2-4D98-B851-93D0D54D76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9F95C-3C7C-468F-92FF-7DD9F143D31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96625-AA0A-4181-8E90-4D231BCF88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DB6B5-1645-41FC-B7C2-668B7D059A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5D730-E167-40C2-9162-EF58724160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kern="0" dirty="0">
                <a:latin typeface="Arial" pitchFamily="34" charset="0"/>
                <a:cs typeface="Arial" pitchFamily="34" charset="0"/>
              </a:rPr>
              <a:t>At the end of this lecture you will be able to: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Read x-rays systematically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Describe fracture patterns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Interpret healing of fractures 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E2E1-B219-4878-BCF5-23F420C15BB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76288"/>
            <a:ext cx="6791325" cy="382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584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E2E1-B219-4878-BCF5-23F420C15BB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76288"/>
            <a:ext cx="6791325" cy="382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584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E2E1-B219-4878-BCF5-23F420C15BB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76288"/>
            <a:ext cx="6791325" cy="382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584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E2E1-B219-4878-BCF5-23F420C15BB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76288"/>
            <a:ext cx="6791325" cy="382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584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E2E1-B219-4878-BCF5-23F420C15BB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76288"/>
            <a:ext cx="6791325" cy="382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584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E2E1-B219-4878-BCF5-23F420C15BB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76288"/>
            <a:ext cx="6791325" cy="382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5846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C8241-4089-4503-A858-CE33CC49A6A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</a:t>
            </a:r>
            <a:r>
              <a:rPr lang="en-US" baseline="0" dirty="0"/>
              <a:t> x-ray shows a sh</a:t>
            </a:r>
            <a:r>
              <a:rPr lang="en-US" dirty="0"/>
              <a:t>ort oblique fracture of the left femur</a:t>
            </a:r>
            <a:r>
              <a:rPr lang="en-US" baseline="0" dirty="0"/>
              <a:t> with:</a:t>
            </a:r>
            <a:endParaRPr lang="en-US" dirty="0"/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Medial dislocation 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Shortening of at least 3 cm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Varus</a:t>
            </a:r>
            <a:r>
              <a:rPr lang="en-US" dirty="0"/>
              <a:t> displacement</a:t>
            </a:r>
          </a:p>
          <a:p>
            <a:pPr eaLnBrk="1" hangingPunct="1"/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C8241-4089-4503-A858-CE33CC49A6A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/>
              <a:t>Describe</a:t>
            </a:r>
            <a:r>
              <a:rPr lang="en-US" i="1" baseline="0"/>
              <a:t> slide.</a:t>
            </a:r>
            <a:endParaRPr lang="en-US" i="1"/>
          </a:p>
          <a:p>
            <a:pPr eaLnBrk="1" hangingPunct="1"/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6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83971" name="Slide Number Placeholder 3"/>
          <p:cNvSpPr txBox="1">
            <a:spLocks noGrp="1"/>
          </p:cNvSpPr>
          <p:nvPr/>
        </p:nvSpPr>
        <p:spPr bwMode="auto">
          <a:xfrm>
            <a:off x="4021088" y="9721869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914" tIns="50458" rIns="100914" bIns="50458" anchor="b"/>
          <a:lstStyle/>
          <a:p>
            <a:pPr algn="r" defTabSz="1009327"/>
            <a:fld id="{F43FB577-EB80-49E5-8BAE-0D0597FBBD9D}" type="slidenum">
              <a:rPr lang="en-US" sz="1400"/>
              <a:pPr algn="r" defTabSz="1009327"/>
              <a:t>29</a:t>
            </a:fld>
            <a:endParaRPr 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0088"/>
            <a:ext cx="5678824" cy="4606252"/>
          </a:xfrm>
          <a:noFill/>
          <a:ln/>
        </p:spPr>
        <p:txBody>
          <a:bodyPr/>
          <a:lstStyle/>
          <a:p>
            <a:r>
              <a:rPr lang="en-GB" dirty="0"/>
              <a:t>Radiation not absorbed by the patient is scattered.</a:t>
            </a:r>
            <a:r>
              <a:rPr lang="en-GB" baseline="0" dirty="0"/>
              <a:t> T</a:t>
            </a:r>
            <a:r>
              <a:rPr lang="en-GB" dirty="0"/>
              <a:t>his scattered radiation can affect the team and surgeon. </a:t>
            </a:r>
          </a:p>
          <a:p>
            <a:r>
              <a:rPr lang="en-GB" dirty="0"/>
              <a:t>In this example, the x-ray tube is emitting photons, which are either reflected or absorbed by the patient. Just a fraction of the x-rays pass through the patient to the image intensifier.</a:t>
            </a:r>
          </a:p>
          <a:p>
            <a:r>
              <a:rPr lang="en-GB" dirty="0"/>
              <a:t>For every thousand photons reaching the patient, 100–200 photons are scattered. Just 20 reach the image detector.</a:t>
            </a:r>
            <a:r>
              <a:rPr lang="en-GB" baseline="0" dirty="0"/>
              <a:t> T</a:t>
            </a:r>
            <a:r>
              <a:rPr lang="en-GB" dirty="0"/>
              <a:t>he rest are absorbed by the patient. This is the radiation dose. </a:t>
            </a:r>
            <a:endParaRPr lang="de-C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83971" name="Slide Number Placeholder 3"/>
          <p:cNvSpPr txBox="1">
            <a:spLocks noGrp="1"/>
          </p:cNvSpPr>
          <p:nvPr/>
        </p:nvSpPr>
        <p:spPr bwMode="auto">
          <a:xfrm>
            <a:off x="4021088" y="9721869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914" tIns="50458" rIns="100914" bIns="50458" anchor="b"/>
          <a:lstStyle/>
          <a:p>
            <a:pPr algn="r" defTabSz="1009327"/>
            <a:fld id="{F43FB577-EB80-49E5-8BAE-0D0597FBBD9D}" type="slidenum">
              <a:rPr lang="en-US" sz="1400"/>
              <a:pPr algn="r" defTabSz="1009327"/>
              <a:t>30</a:t>
            </a:fld>
            <a:endParaRPr lang="en-US"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31A65-3D5B-4866-A102-6330206964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0836D-D0FA-48BF-92BD-BA34D42E7A9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This is the normal aspect of a </a:t>
            </a:r>
            <a:r>
              <a:rPr lang="en-US" dirty="0" err="1"/>
              <a:t>maleollar</a:t>
            </a:r>
            <a:r>
              <a:rPr lang="en-US" dirty="0"/>
              <a:t> joint.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Tibiofibular</a:t>
            </a:r>
            <a:r>
              <a:rPr lang="en-US" dirty="0"/>
              <a:t> gap is less than 6 mm.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Joint gap is of equal width.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Joint surfaces are parallel to each other. 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Talus is in correct position.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BDB75-90E5-4C88-A439-0712CA8445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This x-ray shows a shortened fibula</a:t>
            </a:r>
            <a:r>
              <a:rPr lang="en-US" baseline="0" dirty="0"/>
              <a:t>.</a:t>
            </a:r>
            <a:endParaRPr lang="en-US" dirty="0"/>
          </a:p>
          <a:p>
            <a:pPr eaLnBrk="1" hangingPunct="1"/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joint gap between the lateral ankle and talus is no longer parallel.</a:t>
            </a:r>
          </a:p>
          <a:p>
            <a:pPr eaLnBrk="1" hangingPunct="1"/>
            <a:r>
              <a:rPr lang="en-US" dirty="0"/>
              <a:t>The fibula is rotated and fractured.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AE419-6FEB-49E9-B78C-1B4474444B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Fibula is shortened and rotated due to a dislocated fracture.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Talus is </a:t>
            </a:r>
            <a:r>
              <a:rPr lang="en-US" dirty="0" err="1"/>
              <a:t>subluxated</a:t>
            </a:r>
            <a:r>
              <a:rPr lang="en-US" dirty="0"/>
              <a:t> laterally.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Joint gap is no longer parallel and not of equal width.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907A-8AE5-4CB2-B150-81E73D4C24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Here</a:t>
            </a:r>
            <a:r>
              <a:rPr lang="en-US" baseline="0" dirty="0"/>
              <a:t> we see a n</a:t>
            </a:r>
            <a:r>
              <a:rPr lang="en-US" dirty="0"/>
              <a:t>ormal knee joint.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n</a:t>
            </a:r>
            <a:r>
              <a:rPr lang="en-US" dirty="0"/>
              <a:t>o fracture</a:t>
            </a:r>
            <a:r>
              <a:rPr lang="en-US" baseline="0" dirty="0"/>
              <a:t> or</a:t>
            </a:r>
            <a:r>
              <a:rPr lang="en-US" dirty="0"/>
              <a:t> </a:t>
            </a:r>
            <a:r>
              <a:rPr lang="en-US" dirty="0" err="1"/>
              <a:t>arthrosis</a:t>
            </a:r>
            <a:r>
              <a:rPr lang="en-US" dirty="0"/>
              <a:t>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p</a:t>
            </a:r>
            <a:r>
              <a:rPr lang="en-US" dirty="0"/>
              <a:t>osition of the tibia toward the femur is correct.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p</a:t>
            </a:r>
            <a:r>
              <a:rPr lang="en-US" dirty="0"/>
              <a:t>osition of the</a:t>
            </a:r>
            <a:r>
              <a:rPr lang="en-US" baseline="0" dirty="0"/>
              <a:t> </a:t>
            </a:r>
            <a:r>
              <a:rPr lang="en-US" dirty="0"/>
              <a:t>patella is correct (not too high, not too low).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a</a:t>
            </a:r>
            <a:r>
              <a:rPr lang="en-US" dirty="0"/>
              <a:t>rticular surface of the </a:t>
            </a:r>
            <a:r>
              <a:rPr lang="en-US" dirty="0" err="1"/>
              <a:t>tibial</a:t>
            </a:r>
            <a:r>
              <a:rPr lang="en-US" dirty="0"/>
              <a:t> plateau is intact and </a:t>
            </a:r>
            <a:r>
              <a:rPr lang="en-US" i="0" dirty="0"/>
              <a:t>at the same </a:t>
            </a:r>
            <a:r>
              <a:rPr lang="en-US" dirty="0"/>
              <a:t>level on both sides.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6CB49-B53F-4C35-A681-44785D0A442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we compare the medial and the lateral </a:t>
            </a:r>
            <a:r>
              <a:rPr lang="en-US" dirty="0" err="1"/>
              <a:t>tibial</a:t>
            </a:r>
            <a:r>
              <a:rPr lang="en-US" dirty="0"/>
              <a:t> head,</a:t>
            </a:r>
            <a:r>
              <a:rPr lang="en-US" baseline="0" dirty="0"/>
              <a:t> we see that: </a:t>
            </a:r>
            <a:endParaRPr lang="en-US" dirty="0"/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re is an i</a:t>
            </a:r>
            <a:r>
              <a:rPr lang="en-US" dirty="0"/>
              <a:t>ntact plateau medially.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are f</a:t>
            </a:r>
            <a:r>
              <a:rPr lang="en-US" dirty="0"/>
              <a:t>ractures lines and </a:t>
            </a:r>
            <a:r>
              <a:rPr lang="en-US" i="0" dirty="0" err="1"/>
              <a:t>hyperdense</a:t>
            </a:r>
            <a:r>
              <a:rPr lang="en-US" dirty="0"/>
              <a:t> zones medially (</a:t>
            </a:r>
            <a:r>
              <a:rPr lang="en-US" dirty="0" err="1"/>
              <a:t>ie</a:t>
            </a:r>
            <a:r>
              <a:rPr lang="en-US" dirty="0"/>
              <a:t>, compression fractures of </a:t>
            </a:r>
            <a:r>
              <a:rPr lang="en-US" dirty="0" err="1"/>
              <a:t>cancellous</a:t>
            </a:r>
            <a:r>
              <a:rPr lang="en-US" dirty="0"/>
              <a:t> bone).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This is an indication for a CT scan to clearly visualize the whole fracture.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6CB49-B53F-4C35-A681-44785D0A442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6CB49-B53F-4C35-A681-44785D0A442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6CB49-B53F-4C35-A681-44785D0A442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X-ray projection depends on the thickness of the tissue that is to be penetrated.</a:t>
            </a:r>
          </a:p>
          <a:p>
            <a:r>
              <a:rPr lang="en-US" dirty="0"/>
              <a:t>When there is no tissue to penetrate, the color of the picture will be black.</a:t>
            </a:r>
          </a:p>
          <a:p>
            <a:r>
              <a:rPr lang="en-US" i="0" dirty="0"/>
              <a:t>The</a:t>
            </a:r>
            <a:r>
              <a:rPr lang="en-US" i="0" baseline="0" dirty="0"/>
              <a:t> greater the depth, the lighter the grey. </a:t>
            </a:r>
          </a:p>
          <a:p>
            <a:endParaRPr lang="en-US" dirty="0"/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Air is projected as black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Soft tissues are grey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Fluids</a:t>
            </a:r>
            <a:r>
              <a:rPr lang="en-US" baseline="0" dirty="0"/>
              <a:t> are a lighter grey</a:t>
            </a:r>
            <a:endParaRPr lang="en-US" dirty="0"/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Bone is an even lighter grey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Metal is projected as white</a:t>
            </a:r>
          </a:p>
          <a:p>
            <a:endParaRPr lang="en-GB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B7114-6752-4A9A-9227-44B3DDB807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2839C-14D0-4923-A15A-61901A09865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0"/>
              <a:t>Ask</a:t>
            </a:r>
            <a:r>
              <a:rPr lang="en-US" i="0" baseline="0"/>
              <a:t> the audience.</a:t>
            </a:r>
            <a:endParaRPr lang="en-US" i="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2839C-14D0-4923-A15A-61901A09865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0" dirty="0"/>
              <a:t>Repeat the answers.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0" dirty="0"/>
              <a:t>Ask the audience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GB" i="0" dirty="0"/>
              <a:t>Which bone?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GB" i="0" dirty="0"/>
              <a:t>Which segment?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GB" i="0" dirty="0"/>
              <a:t>Which fracture pattern? Which type of fracture?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A02AF-02D0-46AF-961F-C41AB4017D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0" dirty="0"/>
              <a:t>Repeat or</a:t>
            </a:r>
            <a:r>
              <a:rPr lang="en-GB" i="0" baseline="0" dirty="0"/>
              <a:t> confirm the answers.</a:t>
            </a:r>
            <a:endParaRPr lang="en-GB" i="0" dirty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A02AF-02D0-46AF-961F-C41AB4017D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Ask the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i="1" dirty="0" err="1"/>
              <a:t>Ask</a:t>
            </a:r>
            <a:r>
              <a:rPr lang="de-CH" i="1" dirty="0"/>
              <a:t> </a:t>
            </a:r>
            <a:r>
              <a:rPr lang="de-CH" i="1" dirty="0" err="1"/>
              <a:t>the</a:t>
            </a:r>
            <a:r>
              <a:rPr lang="de-CH" i="1" dirty="0"/>
              <a:t> </a:t>
            </a:r>
            <a:r>
              <a:rPr lang="de-CH" i="1" dirty="0" err="1"/>
              <a:t>audience</a:t>
            </a:r>
            <a:r>
              <a:rPr lang="de-CH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7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x-ray shows an </a:t>
            </a:r>
            <a:r>
              <a:rPr lang="en-US" baseline="0" dirty="0" err="1"/>
              <a:t>o</a:t>
            </a:r>
            <a:r>
              <a:rPr lang="en-US" dirty="0" err="1"/>
              <a:t>steosynthesis</a:t>
            </a:r>
            <a:r>
              <a:rPr lang="en-US" dirty="0"/>
              <a:t> with plate and screws in a </a:t>
            </a:r>
            <a:r>
              <a:rPr lang="en-US" dirty="0" err="1"/>
              <a:t>tibial</a:t>
            </a:r>
            <a:r>
              <a:rPr lang="en-US" dirty="0"/>
              <a:t> fracture after 8 weeks.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dirty="0"/>
              <a:t>The fracture is still visible, </a:t>
            </a:r>
            <a:r>
              <a:rPr lang="en-US" i="0" dirty="0"/>
              <a:t>which is normal after only 8 weeks, without axial </a:t>
            </a:r>
            <a:r>
              <a:rPr lang="en-US" i="0" dirty="0" err="1"/>
              <a:t>malalignment</a:t>
            </a:r>
            <a:r>
              <a:rPr lang="en-US" i="0" dirty="0"/>
              <a:t>.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m</a:t>
            </a:r>
            <a:r>
              <a:rPr lang="en-US" dirty="0"/>
              <a:t>inimal callus formation on the lateral side.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n</a:t>
            </a:r>
            <a:r>
              <a:rPr lang="en-US" dirty="0"/>
              <a:t>o screw loosening.</a:t>
            </a:r>
            <a:r>
              <a:rPr lang="en-US" baseline="0" dirty="0"/>
              <a:t> The </a:t>
            </a:r>
            <a:r>
              <a:rPr lang="en-US" dirty="0" err="1"/>
              <a:t>osteosynthesis</a:t>
            </a:r>
            <a:r>
              <a:rPr lang="en-US" dirty="0"/>
              <a:t> is stable.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baseline="0" dirty="0"/>
              <a:t>F</a:t>
            </a:r>
            <a:r>
              <a:rPr lang="en-US" dirty="0"/>
              <a:t>racture healing is underway.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0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The radial fracture is healing.</a:t>
            </a:r>
          </a:p>
          <a:p>
            <a:pPr marL="656311" lvl="1" indent="-178994">
              <a:buFont typeface="Arial" pitchFamily="34" charset="0"/>
              <a:buChar char="•"/>
            </a:pPr>
            <a:r>
              <a:rPr lang="en-US" baseline="0" dirty="0"/>
              <a:t>There is </a:t>
            </a:r>
            <a:r>
              <a:rPr lang="en-US" dirty="0"/>
              <a:t>little callus on the</a:t>
            </a:r>
            <a:r>
              <a:rPr lang="en-US" baseline="0" dirty="0"/>
              <a:t> </a:t>
            </a:r>
            <a:r>
              <a:rPr lang="en-US" dirty="0"/>
              <a:t>radius.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u</a:t>
            </a:r>
            <a:r>
              <a:rPr lang="en-US" dirty="0"/>
              <a:t>lnar fracture is still open.</a:t>
            </a:r>
          </a:p>
          <a:p>
            <a:pPr marL="656311" lvl="1" indent="-178994">
              <a:buFont typeface="Arial" pitchFamily="34" charset="0"/>
              <a:buChar char="•"/>
            </a:pPr>
            <a:r>
              <a:rPr lang="en-US" dirty="0"/>
              <a:t>Ther</a:t>
            </a:r>
            <a:r>
              <a:rPr lang="en-US" baseline="0" dirty="0"/>
              <a:t>e is a large gap in the ulna without any </a:t>
            </a:r>
            <a:r>
              <a:rPr lang="en-US" dirty="0"/>
              <a:t>visible callus formation yet.</a:t>
            </a:r>
            <a:r>
              <a:rPr lang="en-US" baseline="0" dirty="0"/>
              <a:t> This is called</a:t>
            </a:r>
            <a:r>
              <a:rPr lang="en-US" dirty="0"/>
              <a:t> atrophic </a:t>
            </a:r>
            <a:r>
              <a:rPr lang="en-US" dirty="0" err="1"/>
              <a:t>pseudarthrosis</a:t>
            </a:r>
            <a:r>
              <a:rPr lang="en-US" dirty="0"/>
              <a:t>.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There is no screw loosening.</a:t>
            </a:r>
            <a:r>
              <a:rPr lang="en-US" baseline="0" dirty="0"/>
              <a:t> The pl</a:t>
            </a:r>
            <a:r>
              <a:rPr lang="en-US" dirty="0"/>
              <a:t>ates are (still) stable.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After 8 months no further healing can be expected.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Reoperation of the ulna is indicated.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05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f</a:t>
            </a:r>
            <a:r>
              <a:rPr lang="en-US" dirty="0"/>
              <a:t>racture is stable and healing with callus formation.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Recommend doing</a:t>
            </a:r>
            <a:r>
              <a:rPr lang="en-US" baseline="0" dirty="0"/>
              <a:t> a f</a:t>
            </a:r>
            <a:r>
              <a:rPr lang="en-US" dirty="0"/>
              <a:t>ollow-up plus x-ray in 1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05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is the x-ray of a </a:t>
            </a:r>
            <a:r>
              <a:rPr lang="en-US" i="0" baseline="0" dirty="0"/>
              <a:t>c</a:t>
            </a:r>
            <a:r>
              <a:rPr lang="en-US" i="0" dirty="0"/>
              <a:t>hild about 8 years of age with </a:t>
            </a:r>
            <a:r>
              <a:rPr lang="en-US" dirty="0"/>
              <a:t>open epiphyseal lines.</a:t>
            </a:r>
          </a:p>
          <a:p>
            <a:pPr marL="178994" indent="-178994">
              <a:buFont typeface="Arial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patient has a d</a:t>
            </a:r>
            <a:r>
              <a:rPr lang="en-US" dirty="0"/>
              <a:t>islocated supracondylar fracture of the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4A95A-B708-4E5A-B7EC-2D0BF86DEF4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6CC63-7D00-421B-A01E-995A28A6186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75DC1-1449-435C-9DE8-74063B4AA37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After this lecture you should be able to: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Read x-rays systematically.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Describe fracture patterns.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Describe how a normal ankle</a:t>
            </a:r>
            <a:r>
              <a:rPr lang="en-US" baseline="0" dirty="0"/>
              <a:t> and knee joint should look like.</a:t>
            </a:r>
            <a:endParaRPr lang="en-US" dirty="0"/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dirty="0"/>
              <a:t>Spot difficult</a:t>
            </a:r>
            <a:r>
              <a:rPr lang="en-US" baseline="0" dirty="0"/>
              <a:t> fractures.</a:t>
            </a:r>
          </a:p>
          <a:p>
            <a:pPr marL="178994" indent="-178994" eaLnBrk="1" hangingPunct="1">
              <a:buFont typeface="Arial" panose="020B0604020202020204" pitchFamily="34" charset="0"/>
              <a:buChar char="•"/>
            </a:pPr>
            <a:r>
              <a:rPr lang="en-US" baseline="0" dirty="0"/>
              <a:t>Read the “healing” of a fracture.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6CC63-7D00-421B-A01E-995A28A6186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6CC63-7D00-421B-A01E-995A28A618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6CC63-7D00-421B-A01E-995A28A6186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6CC63-7D00-421B-A01E-995A28A6186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28542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45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8478F-FDF2-114B-A695-BBFBD55C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8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7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5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 cstate="print"/>
          <a:srcRect t="14302" b="20903"/>
          <a:stretch>
            <a:fillRect/>
          </a:stretch>
        </p:blipFill>
        <p:spPr bwMode="auto">
          <a:xfrm>
            <a:off x="239184" y="179388"/>
            <a:ext cx="11707283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84" y="236538"/>
            <a:ext cx="344593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1517650"/>
            <a:ext cx="10532533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/>
              <a:t>Title Arial bold 28 pt</a:t>
            </a:r>
            <a:endParaRPr lang="en-US" altLang="ja-JP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2208213"/>
            <a:ext cx="10532533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Subtitle Arial regular 20 pt</a:t>
            </a:r>
          </a:p>
        </p:txBody>
      </p:sp>
    </p:spTree>
    <p:extLst>
      <p:ext uri="{BB962C8B-B14F-4D97-AF65-F5344CB8AC3E}">
        <p14:creationId xmlns:p14="http://schemas.microsoft.com/office/powerpoint/2010/main" val="79359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sv-SE" sz="4000" dirty="0"/>
            </a:lvl1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sz="2800"/>
            </a:lvl1pPr>
            <a:lvl2pPr marL="742950" indent="-285750">
              <a:buFont typeface="Arial" pitchFamily="34" charset="0"/>
              <a:buChar char="-"/>
              <a:defRPr sz="24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1931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20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4760"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Event</a:t>
            </a:r>
          </a:p>
        </p:txBody>
      </p:sp>
    </p:spTree>
    <p:extLst>
      <p:ext uri="{BB962C8B-B14F-4D97-AF65-F5344CB8AC3E}">
        <p14:creationId xmlns:p14="http://schemas.microsoft.com/office/powerpoint/2010/main" val="399074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10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EE8D-00B3-461D-8025-41A79E82AED5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2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7D50-5AC9-4818-AD63-9A59C80DAD03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9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7294-CFC2-4A6C-9E82-F60B56126134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85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CBBD6-1287-47E1-8109-E3CF8A21B11C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36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09DD-D55F-4B28-8767-2465D473DED3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C782-69E3-4878-ACBC-3C847C8505AA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1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183D-3700-4816-8DCE-65A8B0D93982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0238-B606-4711-8ACF-69EFFF408351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5C0A-AF6B-4B82-AFF1-786D19397050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2454-346F-412A-9468-A4EB87443E20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BBFF2-3A88-4CB0-8DFC-61D09F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4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35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55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270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7861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89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426490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43887A6-C844-4D94-8093-8E7AB89B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1DC6C07-C500-4D67-9BA5-BA0F2E32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A4ACD435-D261-4B97-8030-3B3AF23A9FE2}" type="slidenum">
              <a:rPr lang="de-CH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800">
          <a:solidFill>
            <a:srgbClr val="29529B"/>
          </a:solidFill>
          <a:latin typeface="+mn-lt"/>
        </a:defRPr>
      </a:lvl2pPr>
      <a:lvl3pPr marL="1371600" indent="-409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2.wm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wm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F41BE3-24F8-42B7-B5D4-05CB5ED3B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-1285875" y="2033589"/>
            <a:ext cx="18473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sz="700">
              <a:latin typeface="Times"/>
              <a:ea typeface="Osaka"/>
              <a:cs typeface="Osaka"/>
            </a:endParaRPr>
          </a:p>
        </p:txBody>
      </p:sp>
      <p:pic>
        <p:nvPicPr>
          <p:cNvPr id="15366" name="Picture 7" descr="PIC00344"/>
          <p:cNvPicPr>
            <a:picLocks noChangeAspect="1" noChangeArrowheads="1"/>
          </p:cNvPicPr>
          <p:nvPr/>
        </p:nvPicPr>
        <p:blipFill>
          <a:blip r:embed="rId3"/>
          <a:srcRect t="7835" b="13622"/>
          <a:stretch>
            <a:fillRect/>
          </a:stretch>
        </p:blipFill>
        <p:spPr bwMode="auto">
          <a:xfrm>
            <a:off x="5917058" y="1988294"/>
            <a:ext cx="46434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 txBox="1">
            <a:spLocks noChangeArrowheads="1"/>
          </p:cNvSpPr>
          <p:nvPr/>
        </p:nvSpPr>
        <p:spPr bwMode="auto">
          <a:xfrm>
            <a:off x="1905001" y="1952576"/>
            <a:ext cx="82772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1905001" y="1516014"/>
            <a:ext cx="8277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E3BA-6602-4756-91B6-B7F89BC68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650C-8380-4B03-95D1-006729045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C7D3-CBB8-44DA-A457-364A27108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57D62-36BC-45A9-A2D5-3169FD930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kern="0" dirty="0"/>
              <a:t>How to read x-rays</a:t>
            </a:r>
          </a:p>
          <a:p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312F08-B95A-4127-8803-AC04D1265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Nikolaus Schwarz</a:t>
            </a:r>
          </a:p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Thomas </a:t>
            </a:r>
            <a:r>
              <a:rPr lang="en-US" sz="2400" kern="0" dirty="0" err="1">
                <a:solidFill>
                  <a:schemeClr val="bg1">
                    <a:lumMod val="50000"/>
                  </a:schemeClr>
                </a:solidFill>
              </a:rPr>
              <a:t>Rüedi</a:t>
            </a:r>
            <a:endParaRPr lang="en-US" sz="2400" kern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Matthew Porteous</a:t>
            </a:r>
          </a:p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Nicholas Lubega</a:t>
            </a:r>
          </a:p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Karl Heinz Frosch</a:t>
            </a:r>
          </a:p>
          <a:p>
            <a:pPr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</a:rPr>
              <a:t>Dominik Heim</a:t>
            </a:r>
          </a:p>
          <a:p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0376" y="6430020"/>
            <a:ext cx="1152128" cy="383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1748" name="Picture 9" descr="Reifschneider, Anna 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8048" y="1196753"/>
            <a:ext cx="3774430" cy="54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reading of x-rays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Name and date of birth of 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Side of extremity/body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Date of x-ray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528048" y="1196753"/>
            <a:ext cx="3774430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John Doe, 20.05.1970 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926214" y="6165304"/>
            <a:ext cx="2376264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01.05.2013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134126" y="6165304"/>
            <a:ext cx="648072" cy="52322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Systematic reading of x-rays</a:t>
            </a: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kumimoji="0"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views 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Lateral</a:t>
            </a:r>
          </a:p>
        </p:txBody>
      </p:sp>
      <p:pic>
        <p:nvPicPr>
          <p:cNvPr id="12297" name="Picture 15" descr="STRUGGER Dominik  UK 037494 05  M  14y CR0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1" y="1268413"/>
            <a:ext cx="17557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6" descr="STRUGGER Dominik  UK 037494 05  M  14y CR00001  23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6" y="1268413"/>
            <a:ext cx="1603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6975475" y="6254750"/>
            <a:ext cx="1309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2900"/>
              <a:t>Lateral</a:t>
            </a:r>
          </a:p>
        </p:txBody>
      </p:sp>
      <p:sp>
        <p:nvSpPr>
          <p:cNvPr id="33798" name="Rectangle 21"/>
          <p:cNvSpPr>
            <a:spLocks noChangeArrowheads="1"/>
          </p:cNvSpPr>
          <p:nvPr/>
        </p:nvSpPr>
        <p:spPr bwMode="auto">
          <a:xfrm>
            <a:off x="5367339" y="6269038"/>
            <a:ext cx="676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2900"/>
              <a:t>AP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7319963" y="3068639"/>
            <a:ext cx="863600" cy="15843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824" y="1268413"/>
            <a:ext cx="2400300" cy="5080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Systematic reading of x-rays</a:t>
            </a: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kumimoji="0"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joints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Adjacent</a:t>
            </a:r>
          </a:p>
        </p:txBody>
      </p:sp>
      <p:pic>
        <p:nvPicPr>
          <p:cNvPr id="76802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9112" y="1301750"/>
            <a:ext cx="1701800" cy="508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6803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0437" y="1321774"/>
            <a:ext cx="1790700" cy="5080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Systematic reading of x-rays</a:t>
            </a: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51D7A4-C6DB-47EB-AE03-8095EC01E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bone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fractured part of the bone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Intraarticular fracture/ epiphysis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Metaphyseal fracture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Diaphyseal fracture</a:t>
            </a:r>
            <a:endParaRPr lang="en-US" kern="0" dirty="0"/>
          </a:p>
          <a:p>
            <a:endParaRPr lang="de-CH" dirty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8075" y="1128538"/>
            <a:ext cx="16129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816626" y="5921201"/>
            <a:ext cx="1871663" cy="7921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346850" y="5089351"/>
            <a:ext cx="935038" cy="711200"/>
          </a:xfrm>
          <a:prstGeom prst="rect">
            <a:avLst/>
          </a:prstGeom>
          <a:noFill/>
          <a:ln w="38100">
            <a:solidFill>
              <a:srgbClr val="0063A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latin typeface="Comic Sans MS" pitchFamily="66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275413" y="2568402"/>
            <a:ext cx="914400" cy="2452687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Systematic reading of x-rays</a:t>
            </a:r>
            <a:endParaRPr lang="en-US" sz="3200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kumimoji="0" lang="en-US" dirty="0">
                <a:solidFill>
                  <a:srgbClr val="000000"/>
                </a:solidFill>
              </a:rPr>
              <a:t>Identify type of fracture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600" dirty="0">
                <a:solidFill>
                  <a:srgbClr val="000000"/>
                </a:solidFill>
              </a:rPr>
              <a:t>Simple:</a:t>
            </a:r>
          </a:p>
          <a:p>
            <a:pPr marL="1371600" lvl="2" indent="-409575" eaLnBrk="1" hangingPunct="1"/>
            <a:r>
              <a:rPr kumimoji="0" lang="en-US" sz="2400" dirty="0">
                <a:solidFill>
                  <a:srgbClr val="000000"/>
                </a:solidFill>
              </a:rPr>
              <a:t>Spiral</a:t>
            </a:r>
          </a:p>
          <a:p>
            <a:pPr marL="1371600" lvl="2" indent="-409575" eaLnBrk="1" hangingPunct="1"/>
            <a:r>
              <a:rPr kumimoji="0" lang="en-US" sz="2400" dirty="0">
                <a:solidFill>
                  <a:srgbClr val="000000"/>
                </a:solidFill>
              </a:rPr>
              <a:t>Oblique</a:t>
            </a:r>
          </a:p>
          <a:p>
            <a:pPr marL="1371600" lvl="2" indent="-409575" eaLnBrk="1" hangingPunct="1"/>
            <a:r>
              <a:rPr kumimoji="0" lang="en-US" sz="2400" dirty="0">
                <a:solidFill>
                  <a:srgbClr val="000000"/>
                </a:solidFill>
              </a:rPr>
              <a:t>Transverse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600" dirty="0">
                <a:solidFill>
                  <a:srgbClr val="000000"/>
                </a:solidFill>
              </a:rPr>
              <a:t>Wedge:</a:t>
            </a:r>
          </a:p>
          <a:p>
            <a:pPr marL="1371600" lvl="2" indent="-409575" eaLnBrk="1" hangingPunct="1"/>
            <a:r>
              <a:rPr kumimoji="0" lang="en-US" sz="2400" dirty="0">
                <a:solidFill>
                  <a:srgbClr val="000000"/>
                </a:solidFill>
              </a:rPr>
              <a:t>Butterfly segment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600" dirty="0">
                <a:solidFill>
                  <a:srgbClr val="000000"/>
                </a:solidFill>
              </a:rPr>
              <a:t>Complex:</a:t>
            </a:r>
          </a:p>
          <a:p>
            <a:pPr marL="1371600" lvl="2" indent="-409575" eaLnBrk="1" hangingPunct="1"/>
            <a:r>
              <a:rPr kumimoji="0" lang="en-US" sz="2400" dirty="0">
                <a:solidFill>
                  <a:srgbClr val="000000"/>
                </a:solidFill>
              </a:rPr>
              <a:t>Comminuted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Example: Simple spiral fracture</a:t>
            </a:r>
            <a:endParaRPr lang="en-US" sz="3200" dirty="0"/>
          </a:p>
        </p:txBody>
      </p:sp>
      <p:sp>
        <p:nvSpPr>
          <p:cNvPr id="4403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3600" dirty="0"/>
          </a:p>
          <a:p>
            <a:pPr algn="ctr" eaLnBrk="1" hangingPunct="1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3413125" y="26987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Comic Sans MS" pitchFamily="66" charset="0"/>
            </a:endParaRPr>
          </a:p>
        </p:txBody>
      </p:sp>
      <p:sp>
        <p:nvSpPr>
          <p:cNvPr id="44038" name="Rectangle 628"/>
          <p:cNvSpPr>
            <a:spLocks noChangeArrowheads="1"/>
          </p:cNvSpPr>
          <p:nvPr/>
        </p:nvSpPr>
        <p:spPr bwMode="auto">
          <a:xfrm>
            <a:off x="3359151" y="2770460"/>
            <a:ext cx="720725" cy="3097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EB0DBE2-215D-4A93-858C-4E0CD06C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9857" y="1183184"/>
            <a:ext cx="4379107" cy="5414169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5E52766A-5055-4FE9-9444-694FA64B4C8F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1114698"/>
            <a:ext cx="2309813" cy="5554663"/>
            <a:chOff x="3370" y="1103"/>
            <a:chExt cx="1158" cy="3018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F4BCAC90-4FE3-49E9-9BA3-66A91AFD0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0" y="1103"/>
              <a:ext cx="1158" cy="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1FA91B0-5B48-4DBC-8B25-1F3677F9D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846"/>
              <a:ext cx="205" cy="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8F0EB15-AB7B-4A41-948E-1E9FE23E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71886" b="16005"/>
          <a:stretch>
            <a:fillRect/>
          </a:stretch>
        </p:blipFill>
        <p:spPr bwMode="auto">
          <a:xfrm>
            <a:off x="3143722" y="2841897"/>
            <a:ext cx="1008062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1"/>
          <p:cNvGrpSpPr>
            <a:grpSpLocks/>
          </p:cNvGrpSpPr>
          <p:nvPr/>
        </p:nvGrpSpPr>
        <p:grpSpPr bwMode="auto">
          <a:xfrm>
            <a:off x="2063751" y="1096964"/>
            <a:ext cx="2220913" cy="5572125"/>
            <a:chOff x="4007" y="1746"/>
            <a:chExt cx="819" cy="2224"/>
          </a:xfrm>
        </p:grpSpPr>
        <p:pic>
          <p:nvPicPr>
            <p:cNvPr id="4608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7" y="1746"/>
              <a:ext cx="819" cy="22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6089" name="Rectangle 13"/>
            <p:cNvSpPr>
              <a:spLocks noChangeArrowheads="1"/>
            </p:cNvSpPr>
            <p:nvPr/>
          </p:nvSpPr>
          <p:spPr bwMode="auto">
            <a:xfrm>
              <a:off x="4668" y="3550"/>
              <a:ext cx="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0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Example: Simple oblique fracture</a:t>
            </a:r>
            <a:endParaRPr lang="en-US" sz="3200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3600" dirty="0"/>
          </a:p>
          <a:p>
            <a:pPr algn="ctr" eaLnBrk="1" hangingPunct="1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3413125" y="26987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Comic Sans MS" pitchFamily="66" charset="0"/>
            </a:endParaRP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 rot="-660121">
            <a:off x="3432176" y="2779714"/>
            <a:ext cx="1152525" cy="324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 l="29195" r="43268" b="16966"/>
          <a:stretch>
            <a:fillRect/>
          </a:stretch>
        </p:blipFill>
        <p:spPr bwMode="auto">
          <a:xfrm>
            <a:off x="3287713" y="2781300"/>
            <a:ext cx="971550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7" name="Picture 16" descr="32-A2.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1268414"/>
            <a:ext cx="3177182" cy="54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66914" y="379413"/>
            <a:ext cx="815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1" lang="en-US" sz="3200" b="1" dirty="0">
              <a:solidFill>
                <a:srgbClr val="0063AC"/>
              </a:solidFill>
              <a:latin typeface="+mj-lt"/>
              <a:ea typeface="+mj-ea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 flipH="1">
            <a:off x="-80913" y="1969344"/>
            <a:ext cx="7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2813" y="1785938"/>
            <a:ext cx="1357312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D3DC85-FC0D-4394-9AC5-01949983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Example: Simple transverse fracture </a:t>
            </a:r>
            <a:br>
              <a:rPr kumimoji="1" lang="en-US" dirty="0"/>
            </a:br>
            <a:endParaRPr lang="de-CH" dirty="0"/>
          </a:p>
        </p:txBody>
      </p:sp>
      <p:pic>
        <p:nvPicPr>
          <p:cNvPr id="15" name="Picture 7" descr="C:\Users\maport\Pictures\clinical pictures\Trauma\Regional\Tibial #\tibial shaft\391080_RGR00444788_1_1.jpg">
            <a:extLst>
              <a:ext uri="{FF2B5EF4-FFF2-40B4-BE49-F238E27FC236}">
                <a16:creationId xmlns:a16="http://schemas.microsoft.com/office/drawing/2014/main" id="{A121CC72-67DD-42B4-9F7A-A457C02F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7657">
            <a:off x="4235451" y="1768639"/>
            <a:ext cx="3611563" cy="456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6395745-B2DD-4D07-99EC-5D232FC5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2813" y="1732484"/>
            <a:ext cx="1988181" cy="49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7DACE5F-FADB-42AE-9709-DC1905D0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7844" b="19145"/>
          <a:stretch>
            <a:fillRect/>
          </a:stretch>
        </p:blipFill>
        <p:spPr bwMode="auto">
          <a:xfrm>
            <a:off x="3439568" y="3068092"/>
            <a:ext cx="784225" cy="309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8" descr="C:\Users\maport\Pictures\clinical pictures\Trauma\Regional\Tibial #\tibial shaft\391080_RGR00444788_2_1.jpg">
            <a:extLst>
              <a:ext uri="{FF2B5EF4-FFF2-40B4-BE49-F238E27FC236}">
                <a16:creationId xmlns:a16="http://schemas.microsoft.com/office/drawing/2014/main" id="{61C7EA88-EE5D-448C-8011-0C16E832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92964" y="1340013"/>
            <a:ext cx="2071687" cy="547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Example: Wedge fracture</a:t>
            </a:r>
            <a:endParaRPr lang="en-US" sz="3200" dirty="0"/>
          </a:p>
        </p:txBody>
      </p:sp>
      <p:sp>
        <p:nvSpPr>
          <p:cNvPr id="50180" name="Oval 9"/>
          <p:cNvSpPr>
            <a:spLocks noChangeArrowheads="1"/>
          </p:cNvSpPr>
          <p:nvPr/>
        </p:nvSpPr>
        <p:spPr bwMode="auto">
          <a:xfrm>
            <a:off x="1847528" y="3429001"/>
            <a:ext cx="504056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-2123658"/>
            <a:ext cx="127470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 charset="0"/>
              </a:rPr>
              <a:t>  </a:t>
            </a:r>
            <a:r>
              <a:rPr lang="en-US" sz="27000" dirty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6C57F97-4A86-4154-9C7B-8CE2A7544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b="6230"/>
          <a:stretch/>
        </p:blipFill>
        <p:spPr bwMode="auto">
          <a:xfrm>
            <a:off x="1797100" y="1058061"/>
            <a:ext cx="1806104" cy="50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EB7C743-C08A-40DC-9818-5548E20C1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500438"/>
            <a:ext cx="3024188" cy="52322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Butterfly segment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F45A8557-58FE-4912-A2D2-57193B99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1662" r="73326" b="13840"/>
          <a:stretch>
            <a:fillRect/>
          </a:stretch>
        </p:blipFill>
        <p:spPr bwMode="auto">
          <a:xfrm>
            <a:off x="3143250" y="1989138"/>
            <a:ext cx="1295400" cy="403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2" descr="I:\aoi\Office ORP\AOTrauma\Program development\Production\Lectures\How to read\Dössegger Samuel 160815 01a Unfall.jpg">
            <a:extLst>
              <a:ext uri="{FF2B5EF4-FFF2-40B4-BE49-F238E27FC236}">
                <a16:creationId xmlns:a16="http://schemas.microsoft.com/office/drawing/2014/main" id="{9145CF75-C2AE-4C0C-8355-B62C3A72C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5"/>
          <a:stretch/>
        </p:blipFill>
        <p:spPr bwMode="auto">
          <a:xfrm>
            <a:off x="7737524" y="1052736"/>
            <a:ext cx="282297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1966914" y="379413"/>
            <a:ext cx="815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1" lang="en-US" sz="4000" b="1" dirty="0">
              <a:solidFill>
                <a:srgbClr val="0063AC"/>
              </a:solidFill>
              <a:latin typeface="+mj-lt"/>
              <a:ea typeface="+mj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CC22F9-95A4-4240-B28F-71DA6AE6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Example: </a:t>
            </a:r>
            <a:r>
              <a:rPr lang="en-US" kern="0" dirty="0" err="1"/>
              <a:t>Multifragmentary</a:t>
            </a:r>
            <a:r>
              <a:rPr lang="en-US" kern="0" dirty="0"/>
              <a:t> fracture (comminuted)</a:t>
            </a:r>
            <a:br>
              <a:rPr kumimoji="1" lang="en-US" sz="4000" dirty="0"/>
            </a:br>
            <a:endParaRPr lang="de-CH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1B893DE-F00F-44E2-BCC2-FDB49A751BD8}"/>
              </a:ext>
            </a:extLst>
          </p:cNvPr>
          <p:cNvSpPr txBox="1">
            <a:spLocks noChangeArrowheads="1"/>
          </p:cNvSpPr>
          <p:nvPr/>
        </p:nvSpPr>
        <p:spPr>
          <a:xfrm>
            <a:off x="4727575" y="4294013"/>
            <a:ext cx="3024188" cy="503238"/>
          </a:xfrm>
          <a:prstGeom prst="rect">
            <a:avLst/>
          </a:prstGeom>
          <a:ln w="38100">
            <a:solidFill>
              <a:srgbClr val="FF33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0">
                <a:solidFill>
                  <a:schemeClr val="tx1"/>
                </a:solidFill>
              </a:rPr>
              <a:t>Multiple fragments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6EA794D-508D-420A-98A1-377051F6DE9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2008188"/>
            <a:ext cx="2520950" cy="444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15F45625-44EF-447A-9970-C4A4A699B0F4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1737320"/>
            <a:ext cx="1752600" cy="4572000"/>
            <a:chOff x="249" y="981"/>
            <a:chExt cx="1104" cy="288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AD753B91-289D-4579-96FC-DD5376B81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" y="981"/>
              <a:ext cx="1104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B73861D-5ACD-48DC-8334-083C9ED8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024"/>
              <a:ext cx="182" cy="22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id="{C0346354-63AC-435C-8489-C8E0F0D4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5100" b="16960"/>
          <a:stretch>
            <a:fillRect/>
          </a:stretch>
        </p:blipFill>
        <p:spPr bwMode="auto">
          <a:xfrm>
            <a:off x="3463925" y="2997026"/>
            <a:ext cx="1263650" cy="381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Learning outcomes</a:t>
            </a:r>
            <a:br>
              <a:rPr kumimoji="0" lang="en-US" sz="3200" dirty="0">
                <a:solidFill>
                  <a:srgbClr val="042D98"/>
                </a:solidFill>
              </a:rPr>
            </a:b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6F2E10-0DD8-496A-B57D-573B42726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the end of this lecture you will be able to:</a:t>
            </a:r>
          </a:p>
          <a:p>
            <a:endParaRPr lang="en-GB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Read x-rays systematically</a:t>
            </a:r>
          </a:p>
          <a:p>
            <a:pPr marL="533400" indent="-533400">
              <a:buFontTx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Describe fracture patterns</a:t>
            </a:r>
          </a:p>
          <a:p>
            <a:pPr marL="533400" indent="-533400">
              <a:buFontTx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Interpret healing of fractures  </a:t>
            </a:r>
          </a:p>
          <a:p>
            <a:endParaRPr lang="en-US" dirty="0"/>
          </a:p>
          <a:p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Which bone?</a:t>
            </a:r>
            <a:endParaRPr lang="en-US" sz="3200" dirty="0"/>
          </a:p>
        </p:txBody>
      </p:sp>
      <p:pic>
        <p:nvPicPr>
          <p:cNvPr id="10" name="Picture 6" descr="Unfall schräg 050605_1">
            <a:extLst>
              <a:ext uri="{FF2B5EF4-FFF2-40B4-BE49-F238E27FC236}">
                <a16:creationId xmlns:a16="http://schemas.microsoft.com/office/drawing/2014/main" id="{823D5F4F-2206-4B74-A3B4-146E21AF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6010" r="8124"/>
          <a:stretch>
            <a:fillRect/>
          </a:stretch>
        </p:blipFill>
        <p:spPr bwMode="auto">
          <a:xfrm>
            <a:off x="7248228" y="1087438"/>
            <a:ext cx="201612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7C56434-0E7F-482B-804E-0D023B121B78}"/>
              </a:ext>
            </a:extLst>
          </p:cNvPr>
          <p:cNvSpPr/>
          <p:nvPr/>
        </p:nvSpPr>
        <p:spPr bwMode="auto">
          <a:xfrm>
            <a:off x="1894384" y="1988840"/>
            <a:ext cx="3481536" cy="72008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000000"/>
                </a:solidFill>
                <a:cs typeface="+mn-cs"/>
              </a:rPr>
              <a:t>1</a:t>
            </a:r>
            <a:r>
              <a:rPr kumimoji="1" lang="en-US" sz="3200">
                <a:solidFill>
                  <a:srgbClr val="000000"/>
                </a:solidFill>
                <a:cs typeface="+mn-cs"/>
              </a:rPr>
              <a:t>. Femur</a:t>
            </a:r>
            <a:endParaRPr kumimoji="1"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B4DD275-74A0-48AA-A472-BBC99357914D}"/>
              </a:ext>
            </a:extLst>
          </p:cNvPr>
          <p:cNvSpPr/>
          <p:nvPr/>
        </p:nvSpPr>
        <p:spPr bwMode="auto">
          <a:xfrm>
            <a:off x="1919536" y="3501008"/>
            <a:ext cx="3456384" cy="720080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2. </a:t>
            </a:r>
            <a:r>
              <a:rPr kumimoji="1" lang="en-US" sz="3200" dirty="0">
                <a:solidFill>
                  <a:srgbClr val="000000"/>
                </a:solidFill>
                <a:cs typeface="+mn-cs"/>
              </a:rPr>
              <a:t>Tibia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3FCCBEA8-E479-4A60-9283-C42F441F7DEB}"/>
              </a:ext>
            </a:extLst>
          </p:cNvPr>
          <p:cNvSpPr/>
          <p:nvPr/>
        </p:nvSpPr>
        <p:spPr bwMode="auto">
          <a:xfrm>
            <a:off x="1894384" y="5137596"/>
            <a:ext cx="3481536" cy="667668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3. Humerus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Which bone?</a:t>
            </a:r>
            <a:endParaRPr lang="en-US" dirty="0"/>
          </a:p>
        </p:txBody>
      </p:sp>
      <p:pic>
        <p:nvPicPr>
          <p:cNvPr id="54277" name="Picture 6" descr="Unfall schräg 050605_1"/>
          <p:cNvPicPr>
            <a:picLocks noChangeAspect="1" noChangeArrowheads="1"/>
          </p:cNvPicPr>
          <p:nvPr/>
        </p:nvPicPr>
        <p:blipFill>
          <a:blip r:embed="rId3"/>
          <a:srcRect l="16010" r="8124"/>
          <a:stretch>
            <a:fillRect/>
          </a:stretch>
        </p:blipFill>
        <p:spPr bwMode="auto">
          <a:xfrm>
            <a:off x="7248228" y="1087438"/>
            <a:ext cx="201612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1894384" y="1988840"/>
            <a:ext cx="3481536" cy="720080"/>
          </a:xfrm>
          <a:prstGeom prst="roundRect">
            <a:avLst/>
          </a:prstGeom>
          <a:solidFill>
            <a:srgbClr val="D9D9D9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1. Femur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3501008"/>
            <a:ext cx="3456384" cy="720080"/>
          </a:xfrm>
          <a:prstGeom prst="roundRect">
            <a:avLst/>
          </a:prstGeom>
          <a:solidFill>
            <a:srgbClr val="D9D9D9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2. Tibia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5137596"/>
            <a:ext cx="3481536" cy="667668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3. Humerus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10" y="4725144"/>
            <a:ext cx="1124610" cy="1283802"/>
          </a:xfrm>
          <a:prstGeom prst="rect">
            <a:avLst/>
          </a:prstGeom>
          <a:effectLst>
            <a:outerShdw blurRad="317500" dist="88900" dir="8100000" algn="tr" rotWithShape="0">
              <a:prstClr val="black">
                <a:alpha val="7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3523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Which part of the bone?</a:t>
            </a:r>
            <a:endParaRPr lang="en-US" dirty="0"/>
          </a:p>
        </p:txBody>
      </p:sp>
      <p:pic>
        <p:nvPicPr>
          <p:cNvPr id="54277" name="Picture 6" descr="Unfall schräg 050605_1"/>
          <p:cNvPicPr>
            <a:picLocks noChangeAspect="1" noChangeArrowheads="1"/>
          </p:cNvPicPr>
          <p:nvPr/>
        </p:nvPicPr>
        <p:blipFill>
          <a:blip r:embed="rId3"/>
          <a:srcRect l="16010" r="8124"/>
          <a:stretch>
            <a:fillRect/>
          </a:stretch>
        </p:blipFill>
        <p:spPr bwMode="auto">
          <a:xfrm>
            <a:off x="7248228" y="1087438"/>
            <a:ext cx="201612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1894384" y="1988840"/>
            <a:ext cx="4777680" cy="72008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000000"/>
                </a:solidFill>
                <a:cs typeface="+mn-cs"/>
              </a:rPr>
              <a:t>1. </a:t>
            </a:r>
            <a:r>
              <a:rPr lang="en-US" sz="3200" dirty="0" err="1"/>
              <a:t>Intraarticular</a:t>
            </a:r>
            <a:r>
              <a:rPr lang="en-US" sz="3200" dirty="0"/>
              <a:t> fracture</a:t>
            </a:r>
            <a:endParaRPr kumimoji="1"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3501008"/>
            <a:ext cx="4752528" cy="720080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2. </a:t>
            </a:r>
            <a:r>
              <a:rPr lang="en-US" sz="3200" dirty="0"/>
              <a:t>Metaphyseal fracture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5137596"/>
            <a:ext cx="4777680" cy="667668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3. </a:t>
            </a:r>
            <a:r>
              <a:rPr kumimoji="1" lang="en-US" sz="3200" dirty="0"/>
              <a:t>Diaphyseal fracture </a:t>
            </a:r>
            <a:endParaRPr kumimoji="1" lang="en-US" sz="32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744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Which part of the bone?</a:t>
            </a:r>
            <a:endParaRPr lang="en-US" dirty="0"/>
          </a:p>
        </p:txBody>
      </p:sp>
      <p:pic>
        <p:nvPicPr>
          <p:cNvPr id="54277" name="Picture 6" descr="Unfall schräg 050605_1"/>
          <p:cNvPicPr>
            <a:picLocks noChangeAspect="1" noChangeArrowheads="1"/>
          </p:cNvPicPr>
          <p:nvPr/>
        </p:nvPicPr>
        <p:blipFill>
          <a:blip r:embed="rId3"/>
          <a:srcRect l="16010" r="8124"/>
          <a:stretch>
            <a:fillRect/>
          </a:stretch>
        </p:blipFill>
        <p:spPr bwMode="auto">
          <a:xfrm>
            <a:off x="7248228" y="1087438"/>
            <a:ext cx="201612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1894384" y="1988840"/>
            <a:ext cx="4777680" cy="720080"/>
          </a:xfrm>
          <a:prstGeom prst="roundRect">
            <a:avLst/>
          </a:prstGeom>
          <a:solidFill>
            <a:srgbClr val="D9D9D9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1. </a:t>
            </a:r>
            <a:r>
              <a:rPr kumimoji="1" lang="en-US" sz="3200" dirty="0" err="1">
                <a:solidFill>
                  <a:srgbClr val="FFFFFF">
                    <a:lumMod val="65000"/>
                  </a:srgbClr>
                </a:solidFill>
                <a:cs typeface="+mn-cs"/>
              </a:rPr>
              <a:t>Intraarticular</a:t>
            </a:r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 fracture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3501008"/>
            <a:ext cx="4752528" cy="720080"/>
          </a:xfrm>
          <a:prstGeom prst="roundRect">
            <a:avLst/>
          </a:prstGeom>
          <a:solidFill>
            <a:srgbClr val="D9D9D9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2. Metaphyseal fracture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5137596"/>
            <a:ext cx="4777680" cy="667668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3. </a:t>
            </a:r>
            <a:r>
              <a:rPr kumimoji="1" lang="en-US" sz="3200" dirty="0"/>
              <a:t>Diaphyseal fracture </a:t>
            </a:r>
            <a:endParaRPr kumimoji="1" lang="en-US" sz="32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94" y="4725144"/>
            <a:ext cx="1124610" cy="12838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855649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What is the fracture pattern?</a:t>
            </a:r>
            <a:endParaRPr lang="en-US" dirty="0"/>
          </a:p>
        </p:txBody>
      </p:sp>
      <p:pic>
        <p:nvPicPr>
          <p:cNvPr id="54277" name="Picture 6" descr="Unfall schräg 050605_1"/>
          <p:cNvPicPr>
            <a:picLocks noChangeAspect="1" noChangeArrowheads="1"/>
          </p:cNvPicPr>
          <p:nvPr/>
        </p:nvPicPr>
        <p:blipFill>
          <a:blip r:embed="rId3"/>
          <a:srcRect l="16010" r="8124"/>
          <a:stretch>
            <a:fillRect/>
          </a:stretch>
        </p:blipFill>
        <p:spPr bwMode="auto">
          <a:xfrm>
            <a:off x="7248228" y="1087438"/>
            <a:ext cx="201612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1894384" y="1988840"/>
            <a:ext cx="4777680" cy="72008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000000"/>
                </a:solidFill>
                <a:cs typeface="+mn-cs"/>
              </a:rPr>
              <a:t>1. </a:t>
            </a:r>
            <a:r>
              <a:rPr lang="en-US" sz="3200" dirty="0"/>
              <a:t>Transverse</a:t>
            </a:r>
            <a:endParaRPr kumimoji="1"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3501008"/>
            <a:ext cx="4752528" cy="720080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2. </a:t>
            </a:r>
            <a:r>
              <a:rPr lang="en-US" sz="3200" dirty="0"/>
              <a:t>Spiral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5137596"/>
            <a:ext cx="4777680" cy="667668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3. </a:t>
            </a:r>
            <a:r>
              <a:rPr kumimoji="1" lang="en-US" sz="3200" dirty="0"/>
              <a:t>Wedge</a:t>
            </a:r>
            <a:endParaRPr kumimoji="1" lang="en-US" sz="32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631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fracture pattern?</a:t>
            </a:r>
          </a:p>
        </p:txBody>
      </p:sp>
      <p:pic>
        <p:nvPicPr>
          <p:cNvPr id="54277" name="Picture 6" descr="Unfall schräg 050605_1"/>
          <p:cNvPicPr>
            <a:picLocks noChangeAspect="1" noChangeArrowheads="1"/>
          </p:cNvPicPr>
          <p:nvPr/>
        </p:nvPicPr>
        <p:blipFill>
          <a:blip r:embed="rId3"/>
          <a:srcRect l="16010" r="8124"/>
          <a:stretch>
            <a:fillRect/>
          </a:stretch>
        </p:blipFill>
        <p:spPr bwMode="auto">
          <a:xfrm>
            <a:off x="7248228" y="1087438"/>
            <a:ext cx="201612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1894384" y="1988840"/>
            <a:ext cx="4777680" cy="720080"/>
          </a:xfrm>
          <a:prstGeom prst="roundRect">
            <a:avLst/>
          </a:prstGeom>
          <a:solidFill>
            <a:srgbClr val="D9D9D9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1. Transverse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3501008"/>
            <a:ext cx="4752528" cy="720080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1" lang="en-US" sz="3200" dirty="0">
                <a:solidFill>
                  <a:srgbClr val="000000"/>
                </a:solidFill>
                <a:latin typeface="Arial" pitchFamily="34" charset="0"/>
                <a:cs typeface="+mn-cs"/>
              </a:rPr>
              <a:t>2. </a:t>
            </a:r>
            <a:r>
              <a:rPr lang="en-US" sz="3200" dirty="0"/>
              <a:t>Spiral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5137596"/>
            <a:ext cx="4777680" cy="667668"/>
          </a:xfrm>
          <a:prstGeom prst="roundRect">
            <a:avLst/>
          </a:prstGeom>
          <a:solidFill>
            <a:srgbClr val="D9D9D9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sz="3200" dirty="0">
                <a:solidFill>
                  <a:srgbClr val="FFFFFF">
                    <a:lumMod val="65000"/>
                  </a:srgbClr>
                </a:solidFill>
                <a:cs typeface="+mn-cs"/>
              </a:rPr>
              <a:t>3. Wedge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140968"/>
            <a:ext cx="1124610" cy="12838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77795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reading of x-rays</a:t>
            </a:r>
          </a:p>
        </p:txBody>
      </p:sp>
      <p:sp>
        <p:nvSpPr>
          <p:cNvPr id="66562" name="Rectangle 11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Describe the fracture displacement:</a:t>
            </a:r>
          </a:p>
          <a:p>
            <a:pPr marL="914400" lvl="1"/>
            <a:r>
              <a:rPr lang="en-US" dirty="0"/>
              <a:t>Shortening</a:t>
            </a:r>
          </a:p>
          <a:p>
            <a:pPr marL="914400" lvl="1"/>
            <a:r>
              <a:rPr lang="en-US" dirty="0"/>
              <a:t>Angulation</a:t>
            </a:r>
          </a:p>
          <a:p>
            <a:pPr marL="914400" lvl="1"/>
            <a:r>
              <a:rPr lang="en-US" dirty="0"/>
              <a:t>Rotation</a:t>
            </a:r>
          </a:p>
        </p:txBody>
      </p:sp>
      <p:pic>
        <p:nvPicPr>
          <p:cNvPr id="4" name="Picture 4" descr="SYKORA Zlatica  UK 032681 12  F  82y 2012-09-11 R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5" t="1378" r="12764" b="8829"/>
          <a:stretch/>
        </p:blipFill>
        <p:spPr bwMode="auto">
          <a:xfrm>
            <a:off x="7248128" y="1628800"/>
            <a:ext cx="2011520" cy="47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/>
              <a:t>Systematic reading of x-rays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l="52213" b="32248"/>
          <a:stretch>
            <a:fillRect/>
          </a:stretch>
        </p:blipFill>
        <p:spPr bwMode="auto">
          <a:xfrm>
            <a:off x="7031038" y="1054100"/>
            <a:ext cx="2520950" cy="554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7771978" y="3760341"/>
            <a:ext cx="1239837" cy="1022350"/>
            <a:chOff x="3551" y="1728"/>
            <a:chExt cx="781" cy="644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975" y="2119"/>
              <a:ext cx="357" cy="253"/>
            </a:xfrm>
            <a:custGeom>
              <a:avLst/>
              <a:gdLst>
                <a:gd name="T0" fmla="*/ 45 w 357"/>
                <a:gd name="T1" fmla="*/ 253 h 253"/>
                <a:gd name="T2" fmla="*/ 299 w 357"/>
                <a:gd name="T3" fmla="*/ 214 h 253"/>
                <a:gd name="T4" fmla="*/ 357 w 357"/>
                <a:gd name="T5" fmla="*/ 136 h 253"/>
                <a:gd name="T6" fmla="*/ 289 w 357"/>
                <a:gd name="T7" fmla="*/ 39 h 253"/>
                <a:gd name="T8" fmla="*/ 260 w 357"/>
                <a:gd name="T9" fmla="*/ 19 h 253"/>
                <a:gd name="T10" fmla="*/ 201 w 357"/>
                <a:gd name="T11" fmla="*/ 0 h 253"/>
                <a:gd name="T12" fmla="*/ 113 w 357"/>
                <a:gd name="T13" fmla="*/ 19 h 253"/>
                <a:gd name="T14" fmla="*/ 94 w 357"/>
                <a:gd name="T15" fmla="*/ 78 h 253"/>
                <a:gd name="T16" fmla="*/ 45 w 357"/>
                <a:gd name="T17" fmla="*/ 253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"/>
                <a:gd name="T28" fmla="*/ 0 h 253"/>
                <a:gd name="T29" fmla="*/ 357 w 357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" h="253">
                  <a:moveTo>
                    <a:pt x="45" y="253"/>
                  </a:moveTo>
                  <a:cubicBezTo>
                    <a:pt x="198" y="218"/>
                    <a:pt x="0" y="230"/>
                    <a:pt x="299" y="214"/>
                  </a:cubicBezTo>
                  <a:cubicBezTo>
                    <a:pt x="310" y="170"/>
                    <a:pt x="313" y="151"/>
                    <a:pt x="357" y="136"/>
                  </a:cubicBezTo>
                  <a:cubicBezTo>
                    <a:pt x="348" y="65"/>
                    <a:pt x="352" y="59"/>
                    <a:pt x="289" y="39"/>
                  </a:cubicBezTo>
                  <a:cubicBezTo>
                    <a:pt x="279" y="32"/>
                    <a:pt x="271" y="24"/>
                    <a:pt x="260" y="19"/>
                  </a:cubicBezTo>
                  <a:cubicBezTo>
                    <a:pt x="241" y="11"/>
                    <a:pt x="201" y="0"/>
                    <a:pt x="201" y="0"/>
                  </a:cubicBezTo>
                  <a:cubicBezTo>
                    <a:pt x="191" y="2"/>
                    <a:pt x="119" y="10"/>
                    <a:pt x="113" y="19"/>
                  </a:cubicBezTo>
                  <a:cubicBezTo>
                    <a:pt x="101" y="36"/>
                    <a:pt x="100" y="58"/>
                    <a:pt x="94" y="78"/>
                  </a:cubicBezTo>
                  <a:cubicBezTo>
                    <a:pt x="76" y="134"/>
                    <a:pt x="45" y="194"/>
                    <a:pt x="45" y="25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551" y="1728"/>
              <a:ext cx="259" cy="293"/>
            </a:xfrm>
            <a:custGeom>
              <a:avLst/>
              <a:gdLst>
                <a:gd name="T0" fmla="*/ 20 w 259"/>
                <a:gd name="T1" fmla="*/ 293 h 293"/>
                <a:gd name="T2" fmla="*/ 108 w 259"/>
                <a:gd name="T3" fmla="*/ 215 h 293"/>
                <a:gd name="T4" fmla="*/ 147 w 259"/>
                <a:gd name="T5" fmla="*/ 185 h 293"/>
                <a:gd name="T6" fmla="*/ 176 w 259"/>
                <a:gd name="T7" fmla="*/ 107 h 293"/>
                <a:gd name="T8" fmla="*/ 235 w 259"/>
                <a:gd name="T9" fmla="*/ 88 h 293"/>
                <a:gd name="T10" fmla="*/ 205 w 259"/>
                <a:gd name="T11" fmla="*/ 0 h 293"/>
                <a:gd name="T12" fmla="*/ 117 w 259"/>
                <a:gd name="T13" fmla="*/ 29 h 293"/>
                <a:gd name="T14" fmla="*/ 108 w 259"/>
                <a:gd name="T15" fmla="*/ 107 h 293"/>
                <a:gd name="T16" fmla="*/ 69 w 259"/>
                <a:gd name="T17" fmla="*/ 137 h 293"/>
                <a:gd name="T18" fmla="*/ 20 w 259"/>
                <a:gd name="T19" fmla="*/ 185 h 293"/>
                <a:gd name="T20" fmla="*/ 0 w 259"/>
                <a:gd name="T21" fmla="*/ 234 h 2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9"/>
                <a:gd name="T34" fmla="*/ 0 h 293"/>
                <a:gd name="T35" fmla="*/ 259 w 259"/>
                <a:gd name="T36" fmla="*/ 293 h 2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9" h="293">
                  <a:moveTo>
                    <a:pt x="20" y="293"/>
                  </a:moveTo>
                  <a:cubicBezTo>
                    <a:pt x="46" y="213"/>
                    <a:pt x="34" y="234"/>
                    <a:pt x="108" y="215"/>
                  </a:cubicBezTo>
                  <a:cubicBezTo>
                    <a:pt x="121" y="205"/>
                    <a:pt x="138" y="198"/>
                    <a:pt x="147" y="185"/>
                  </a:cubicBezTo>
                  <a:cubicBezTo>
                    <a:pt x="166" y="158"/>
                    <a:pt x="145" y="130"/>
                    <a:pt x="176" y="107"/>
                  </a:cubicBezTo>
                  <a:cubicBezTo>
                    <a:pt x="193" y="95"/>
                    <a:pt x="235" y="88"/>
                    <a:pt x="235" y="88"/>
                  </a:cubicBezTo>
                  <a:cubicBezTo>
                    <a:pt x="246" y="39"/>
                    <a:pt x="259" y="18"/>
                    <a:pt x="205" y="0"/>
                  </a:cubicBezTo>
                  <a:cubicBezTo>
                    <a:pt x="137" y="23"/>
                    <a:pt x="167" y="14"/>
                    <a:pt x="117" y="29"/>
                  </a:cubicBezTo>
                  <a:cubicBezTo>
                    <a:pt x="114" y="55"/>
                    <a:pt x="119" y="83"/>
                    <a:pt x="108" y="107"/>
                  </a:cubicBezTo>
                  <a:cubicBezTo>
                    <a:pt x="101" y="122"/>
                    <a:pt x="81" y="125"/>
                    <a:pt x="69" y="137"/>
                  </a:cubicBezTo>
                  <a:cubicBezTo>
                    <a:pt x="8" y="198"/>
                    <a:pt x="93" y="137"/>
                    <a:pt x="20" y="185"/>
                  </a:cubicBezTo>
                  <a:cubicBezTo>
                    <a:pt x="9" y="237"/>
                    <a:pt x="27" y="234"/>
                    <a:pt x="0" y="234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686503" y="3399980"/>
            <a:ext cx="23054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Usually </a:t>
            </a:r>
          </a:p>
          <a:p>
            <a:r>
              <a:rPr lang="en-GB" sz="2800" dirty="0"/>
              <a:t>with </a:t>
            </a:r>
            <a:br>
              <a:rPr lang="en-GB" sz="2800" dirty="0"/>
            </a:br>
            <a:r>
              <a:rPr lang="en-GB" sz="2800" dirty="0"/>
              <a:t>displacement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626420">
            <a:off x="7132214" y="4725542"/>
            <a:ext cx="1150938" cy="360363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27289" y="4623941"/>
            <a:ext cx="1245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Medial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A727D39-44BF-4CEF-A5BC-17DEC32E454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Describe the fracture displacement:</a:t>
            </a:r>
          </a:p>
          <a:p>
            <a:pPr marL="914400" lvl="1"/>
            <a:r>
              <a:rPr lang="en-US" dirty="0"/>
              <a:t>Shortening</a:t>
            </a:r>
          </a:p>
          <a:p>
            <a:pPr marL="914400"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Angulation</a:t>
            </a:r>
          </a:p>
          <a:p>
            <a:pPr marL="914400"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24935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dirty="0"/>
              <a:t>More about reading x-rays</a:t>
            </a:r>
            <a:endParaRPr lang="en-US" sz="3200" dirty="0"/>
          </a:p>
        </p:txBody>
      </p:sp>
      <p:pic>
        <p:nvPicPr>
          <p:cNvPr id="4" name="Picture 4" descr="PIC00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712" y="2167731"/>
            <a:ext cx="561657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208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dirty="0">
                <a:solidFill>
                  <a:srgbClr val="042D98"/>
                </a:solidFill>
              </a:rPr>
              <a:t>How to spot a difficult fracture?</a:t>
            </a:r>
            <a:endParaRPr lang="en-GB" dirty="0">
              <a:solidFill>
                <a:srgbClr val="042D98"/>
              </a:solidFill>
            </a:endParaRPr>
          </a:p>
        </p:txBody>
      </p:sp>
      <p:sp>
        <p:nvSpPr>
          <p:cNvPr id="82946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Follow the cortex of the bone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Look for any defects</a:t>
            </a:r>
          </a:p>
        </p:txBody>
      </p:sp>
      <p:pic>
        <p:nvPicPr>
          <p:cNvPr id="82948" name="Picture 2" descr="C:\Users\maport\Pictures\clinical pictures\Trauma\Regional\Tibial #\distal tibia\125548_RGR00639445_1_1.jpg"/>
          <p:cNvPicPr>
            <a:picLocks noChangeAspect="1" noChangeArrowheads="1"/>
          </p:cNvPicPr>
          <p:nvPr/>
        </p:nvPicPr>
        <p:blipFill rotWithShape="1">
          <a:blip r:embed="rId3"/>
          <a:srcRect l="1361" t="24001" r="52354" b="16280"/>
          <a:stretch/>
        </p:blipFill>
        <p:spPr bwMode="auto">
          <a:xfrm>
            <a:off x="3988372" y="2820202"/>
            <a:ext cx="3435350" cy="35202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5802884" y="2824965"/>
            <a:ext cx="401638" cy="2471737"/>
          </a:xfrm>
          <a:custGeom>
            <a:avLst/>
            <a:gdLst>
              <a:gd name="connsiteX0" fmla="*/ 969056 w 1278618"/>
              <a:gd name="connsiteY0" fmla="*/ 13860 h 1636054"/>
              <a:gd name="connsiteX1" fmla="*/ 973818 w 1278618"/>
              <a:gd name="connsiteY1" fmla="*/ 75773 h 1636054"/>
              <a:gd name="connsiteX2" fmla="*/ 983343 w 1278618"/>
              <a:gd name="connsiteY2" fmla="*/ 328185 h 1636054"/>
              <a:gd name="connsiteX3" fmla="*/ 988106 w 1278618"/>
              <a:gd name="connsiteY3" fmla="*/ 385335 h 1636054"/>
              <a:gd name="connsiteX4" fmla="*/ 992868 w 1278618"/>
              <a:gd name="connsiteY4" fmla="*/ 404385 h 1636054"/>
              <a:gd name="connsiteX5" fmla="*/ 1002393 w 1278618"/>
              <a:gd name="connsiteY5" fmla="*/ 623460 h 1636054"/>
              <a:gd name="connsiteX6" fmla="*/ 1007156 w 1278618"/>
              <a:gd name="connsiteY6" fmla="*/ 642510 h 1636054"/>
              <a:gd name="connsiteX7" fmla="*/ 1016681 w 1278618"/>
              <a:gd name="connsiteY7" fmla="*/ 671085 h 1636054"/>
              <a:gd name="connsiteX8" fmla="*/ 1026206 w 1278618"/>
              <a:gd name="connsiteY8" fmla="*/ 699660 h 1636054"/>
              <a:gd name="connsiteX9" fmla="*/ 1078593 w 1278618"/>
              <a:gd name="connsiteY9" fmla="*/ 856823 h 1636054"/>
              <a:gd name="connsiteX10" fmla="*/ 1107168 w 1278618"/>
              <a:gd name="connsiteY10" fmla="*/ 942548 h 1636054"/>
              <a:gd name="connsiteX11" fmla="*/ 1111931 w 1278618"/>
              <a:gd name="connsiteY11" fmla="*/ 956835 h 1636054"/>
              <a:gd name="connsiteX12" fmla="*/ 1121456 w 1278618"/>
              <a:gd name="connsiteY12" fmla="*/ 990173 h 1636054"/>
              <a:gd name="connsiteX13" fmla="*/ 1130981 w 1278618"/>
              <a:gd name="connsiteY13" fmla="*/ 1004460 h 1636054"/>
              <a:gd name="connsiteX14" fmla="*/ 1150031 w 1278618"/>
              <a:gd name="connsiteY14" fmla="*/ 1061610 h 1636054"/>
              <a:gd name="connsiteX15" fmla="*/ 1154793 w 1278618"/>
              <a:gd name="connsiteY15" fmla="*/ 1075898 h 1636054"/>
              <a:gd name="connsiteX16" fmla="*/ 1164318 w 1278618"/>
              <a:gd name="connsiteY16" fmla="*/ 1090185 h 1636054"/>
              <a:gd name="connsiteX17" fmla="*/ 1192893 w 1278618"/>
              <a:gd name="connsiteY17" fmla="*/ 1147335 h 1636054"/>
              <a:gd name="connsiteX18" fmla="*/ 1202418 w 1278618"/>
              <a:gd name="connsiteY18" fmla="*/ 1161623 h 1636054"/>
              <a:gd name="connsiteX19" fmla="*/ 1207181 w 1278618"/>
              <a:gd name="connsiteY19" fmla="*/ 1175910 h 1636054"/>
              <a:gd name="connsiteX20" fmla="*/ 1221468 w 1278618"/>
              <a:gd name="connsiteY20" fmla="*/ 1185435 h 1636054"/>
              <a:gd name="connsiteX21" fmla="*/ 1245281 w 1278618"/>
              <a:gd name="connsiteY21" fmla="*/ 1228298 h 1636054"/>
              <a:gd name="connsiteX22" fmla="*/ 1254806 w 1278618"/>
              <a:gd name="connsiteY22" fmla="*/ 1242585 h 1636054"/>
              <a:gd name="connsiteX23" fmla="*/ 1264331 w 1278618"/>
              <a:gd name="connsiteY23" fmla="*/ 1271160 h 1636054"/>
              <a:gd name="connsiteX24" fmla="*/ 1278618 w 1278618"/>
              <a:gd name="connsiteY24" fmla="*/ 1323548 h 1636054"/>
              <a:gd name="connsiteX25" fmla="*/ 1273856 w 1278618"/>
              <a:gd name="connsiteY25" fmla="*/ 1490235 h 1636054"/>
              <a:gd name="connsiteX26" fmla="*/ 1259568 w 1278618"/>
              <a:gd name="connsiteY26" fmla="*/ 1518810 h 1636054"/>
              <a:gd name="connsiteX27" fmla="*/ 1245281 w 1278618"/>
              <a:gd name="connsiteY27" fmla="*/ 1523573 h 1636054"/>
              <a:gd name="connsiteX28" fmla="*/ 1226231 w 1278618"/>
              <a:gd name="connsiteY28" fmla="*/ 1552148 h 1636054"/>
              <a:gd name="connsiteX29" fmla="*/ 1221468 w 1278618"/>
              <a:gd name="connsiteY29" fmla="*/ 1566435 h 1636054"/>
              <a:gd name="connsiteX30" fmla="*/ 1207181 w 1278618"/>
              <a:gd name="connsiteY30" fmla="*/ 1571198 h 1636054"/>
              <a:gd name="connsiteX31" fmla="*/ 1178606 w 1278618"/>
              <a:gd name="connsiteY31" fmla="*/ 1585485 h 1636054"/>
              <a:gd name="connsiteX32" fmla="*/ 1083356 w 1278618"/>
              <a:gd name="connsiteY32" fmla="*/ 1580723 h 1636054"/>
              <a:gd name="connsiteX33" fmla="*/ 1040493 w 1278618"/>
              <a:gd name="connsiteY33" fmla="*/ 1556910 h 1636054"/>
              <a:gd name="connsiteX34" fmla="*/ 1026206 w 1278618"/>
              <a:gd name="connsiteY34" fmla="*/ 1547385 h 1636054"/>
              <a:gd name="connsiteX35" fmla="*/ 983343 w 1278618"/>
              <a:gd name="connsiteY35" fmla="*/ 1533098 h 1636054"/>
              <a:gd name="connsiteX36" fmla="*/ 969056 w 1278618"/>
              <a:gd name="connsiteY36" fmla="*/ 1528335 h 1636054"/>
              <a:gd name="connsiteX37" fmla="*/ 954768 w 1278618"/>
              <a:gd name="connsiteY37" fmla="*/ 1523573 h 1636054"/>
              <a:gd name="connsiteX38" fmla="*/ 911906 w 1278618"/>
              <a:gd name="connsiteY38" fmla="*/ 1509285 h 1636054"/>
              <a:gd name="connsiteX39" fmla="*/ 621393 w 1278618"/>
              <a:gd name="connsiteY39" fmla="*/ 1514048 h 1636054"/>
              <a:gd name="connsiteX40" fmla="*/ 564243 w 1278618"/>
              <a:gd name="connsiteY40" fmla="*/ 1518810 h 1636054"/>
              <a:gd name="connsiteX41" fmla="*/ 516618 w 1278618"/>
              <a:gd name="connsiteY41" fmla="*/ 1533098 h 1636054"/>
              <a:gd name="connsiteX42" fmla="*/ 488043 w 1278618"/>
              <a:gd name="connsiteY42" fmla="*/ 1542623 h 1636054"/>
              <a:gd name="connsiteX43" fmla="*/ 473756 w 1278618"/>
              <a:gd name="connsiteY43" fmla="*/ 1552148 h 1636054"/>
              <a:gd name="connsiteX44" fmla="*/ 445181 w 1278618"/>
              <a:gd name="connsiteY44" fmla="*/ 1561673 h 1636054"/>
              <a:gd name="connsiteX45" fmla="*/ 430893 w 1278618"/>
              <a:gd name="connsiteY45" fmla="*/ 1571198 h 1636054"/>
              <a:gd name="connsiteX46" fmla="*/ 373743 w 1278618"/>
              <a:gd name="connsiteY46" fmla="*/ 1599773 h 1636054"/>
              <a:gd name="connsiteX47" fmla="*/ 359456 w 1278618"/>
              <a:gd name="connsiteY47" fmla="*/ 1609298 h 1636054"/>
              <a:gd name="connsiteX48" fmla="*/ 345168 w 1278618"/>
              <a:gd name="connsiteY48" fmla="*/ 1618823 h 1636054"/>
              <a:gd name="connsiteX49" fmla="*/ 335643 w 1278618"/>
              <a:gd name="connsiteY49" fmla="*/ 1633110 h 1636054"/>
              <a:gd name="connsiteX50" fmla="*/ 307068 w 1278618"/>
              <a:gd name="connsiteY50" fmla="*/ 1618823 h 1636054"/>
              <a:gd name="connsiteX51" fmla="*/ 278493 w 1278618"/>
              <a:gd name="connsiteY51" fmla="*/ 1614060 h 1636054"/>
              <a:gd name="connsiteX52" fmla="*/ 221343 w 1278618"/>
              <a:gd name="connsiteY52" fmla="*/ 1599773 h 1636054"/>
              <a:gd name="connsiteX53" fmla="*/ 202293 w 1278618"/>
              <a:gd name="connsiteY53" fmla="*/ 1604535 h 1636054"/>
              <a:gd name="connsiteX54" fmla="*/ 207056 w 1278618"/>
              <a:gd name="connsiteY54" fmla="*/ 1571198 h 1636054"/>
              <a:gd name="connsiteX55" fmla="*/ 183243 w 1278618"/>
              <a:gd name="connsiteY55" fmla="*/ 1561673 h 1636054"/>
              <a:gd name="connsiteX56" fmla="*/ 173718 w 1278618"/>
              <a:gd name="connsiteY56" fmla="*/ 1547385 h 1636054"/>
              <a:gd name="connsiteX57" fmla="*/ 168956 w 1278618"/>
              <a:gd name="connsiteY57" fmla="*/ 1533098 h 1636054"/>
              <a:gd name="connsiteX58" fmla="*/ 149906 w 1278618"/>
              <a:gd name="connsiteY58" fmla="*/ 1504523 h 1636054"/>
              <a:gd name="connsiteX59" fmla="*/ 140381 w 1278618"/>
              <a:gd name="connsiteY59" fmla="*/ 1490235 h 1636054"/>
              <a:gd name="connsiteX60" fmla="*/ 130856 w 1278618"/>
              <a:gd name="connsiteY60" fmla="*/ 1475948 h 1636054"/>
              <a:gd name="connsiteX61" fmla="*/ 116568 w 1278618"/>
              <a:gd name="connsiteY61" fmla="*/ 1423560 h 1636054"/>
              <a:gd name="connsiteX62" fmla="*/ 111806 w 1278618"/>
              <a:gd name="connsiteY62" fmla="*/ 1409273 h 1636054"/>
              <a:gd name="connsiteX63" fmla="*/ 97518 w 1278618"/>
              <a:gd name="connsiteY63" fmla="*/ 1399748 h 1636054"/>
              <a:gd name="connsiteX64" fmla="*/ 68943 w 1278618"/>
              <a:gd name="connsiteY64" fmla="*/ 1390223 h 1636054"/>
              <a:gd name="connsiteX65" fmla="*/ 59418 w 1278618"/>
              <a:gd name="connsiteY65" fmla="*/ 1375935 h 1636054"/>
              <a:gd name="connsiteX66" fmla="*/ 30843 w 1278618"/>
              <a:gd name="connsiteY66" fmla="*/ 1361648 h 1636054"/>
              <a:gd name="connsiteX67" fmla="*/ 35606 w 1278618"/>
              <a:gd name="connsiteY67" fmla="*/ 1347360 h 1636054"/>
              <a:gd name="connsiteX68" fmla="*/ 26081 w 1278618"/>
              <a:gd name="connsiteY68" fmla="*/ 1333073 h 1636054"/>
              <a:gd name="connsiteX69" fmla="*/ 2268 w 1278618"/>
              <a:gd name="connsiteY69" fmla="*/ 1309260 h 1636054"/>
              <a:gd name="connsiteX70" fmla="*/ 16556 w 1278618"/>
              <a:gd name="connsiteY70" fmla="*/ 1304498 h 1636054"/>
              <a:gd name="connsiteX71" fmla="*/ 2268 w 1278618"/>
              <a:gd name="connsiteY71" fmla="*/ 1294973 h 1636054"/>
              <a:gd name="connsiteX72" fmla="*/ 16556 w 1278618"/>
              <a:gd name="connsiteY72" fmla="*/ 1285448 h 1636054"/>
              <a:gd name="connsiteX73" fmla="*/ 21318 w 1278618"/>
              <a:gd name="connsiteY73" fmla="*/ 1271160 h 1636054"/>
              <a:gd name="connsiteX74" fmla="*/ 49893 w 1278618"/>
              <a:gd name="connsiteY74" fmla="*/ 1261635 h 1636054"/>
              <a:gd name="connsiteX75" fmla="*/ 92756 w 1278618"/>
              <a:gd name="connsiteY75" fmla="*/ 1242585 h 1636054"/>
              <a:gd name="connsiteX76" fmla="*/ 107043 w 1278618"/>
              <a:gd name="connsiteY76" fmla="*/ 1237823 h 1636054"/>
              <a:gd name="connsiteX77" fmla="*/ 121331 w 1278618"/>
              <a:gd name="connsiteY77" fmla="*/ 1233060 h 1636054"/>
              <a:gd name="connsiteX78" fmla="*/ 130856 w 1278618"/>
              <a:gd name="connsiteY78" fmla="*/ 1218773 h 1636054"/>
              <a:gd name="connsiteX79" fmla="*/ 145143 w 1278618"/>
              <a:gd name="connsiteY79" fmla="*/ 1209248 h 1636054"/>
              <a:gd name="connsiteX80" fmla="*/ 154668 w 1278618"/>
              <a:gd name="connsiteY80" fmla="*/ 1180673 h 1636054"/>
              <a:gd name="connsiteX81" fmla="*/ 173718 w 1278618"/>
              <a:gd name="connsiteY81" fmla="*/ 1137810 h 1636054"/>
              <a:gd name="connsiteX82" fmla="*/ 183243 w 1278618"/>
              <a:gd name="connsiteY82" fmla="*/ 1109235 h 1636054"/>
              <a:gd name="connsiteX83" fmla="*/ 188006 w 1278618"/>
              <a:gd name="connsiteY83" fmla="*/ 1094948 h 1636054"/>
              <a:gd name="connsiteX84" fmla="*/ 192768 w 1278618"/>
              <a:gd name="connsiteY84" fmla="*/ 1061610 h 1636054"/>
              <a:gd name="connsiteX85" fmla="*/ 202293 w 1278618"/>
              <a:gd name="connsiteY85" fmla="*/ 1028273 h 1636054"/>
              <a:gd name="connsiteX86" fmla="*/ 221343 w 1278618"/>
              <a:gd name="connsiteY86" fmla="*/ 994935 h 1636054"/>
              <a:gd name="connsiteX87" fmla="*/ 283256 w 1278618"/>
              <a:gd name="connsiteY87" fmla="*/ 990173 h 1636054"/>
              <a:gd name="connsiteX88" fmla="*/ 297543 w 1278618"/>
              <a:gd name="connsiteY88" fmla="*/ 933023 h 1636054"/>
              <a:gd name="connsiteX89" fmla="*/ 302306 w 1278618"/>
              <a:gd name="connsiteY89" fmla="*/ 918735 h 1636054"/>
              <a:gd name="connsiteX90" fmla="*/ 311831 w 1278618"/>
              <a:gd name="connsiteY90" fmla="*/ 523448 h 1636054"/>
              <a:gd name="connsiteX91" fmla="*/ 321356 w 1278618"/>
              <a:gd name="connsiteY91" fmla="*/ 494873 h 1636054"/>
              <a:gd name="connsiteX92" fmla="*/ 326118 w 1278618"/>
              <a:gd name="connsiteY92" fmla="*/ 480585 h 1636054"/>
              <a:gd name="connsiteX93" fmla="*/ 330881 w 1278618"/>
              <a:gd name="connsiteY93" fmla="*/ 437723 h 1636054"/>
              <a:gd name="connsiteX94" fmla="*/ 340406 w 1278618"/>
              <a:gd name="connsiteY94" fmla="*/ 409148 h 1636054"/>
              <a:gd name="connsiteX95" fmla="*/ 335643 w 1278618"/>
              <a:gd name="connsiteY95" fmla="*/ 180548 h 1636054"/>
              <a:gd name="connsiteX96" fmla="*/ 326118 w 1278618"/>
              <a:gd name="connsiteY96" fmla="*/ 151973 h 1636054"/>
              <a:gd name="connsiteX97" fmla="*/ 321356 w 1278618"/>
              <a:gd name="connsiteY97" fmla="*/ 132923 h 1636054"/>
              <a:gd name="connsiteX98" fmla="*/ 311831 w 1278618"/>
              <a:gd name="connsiteY98" fmla="*/ 104348 h 1636054"/>
              <a:gd name="connsiteX99" fmla="*/ 307068 w 1278618"/>
              <a:gd name="connsiteY99" fmla="*/ 90060 h 1636054"/>
              <a:gd name="connsiteX100" fmla="*/ 311831 w 1278618"/>
              <a:gd name="connsiteY100" fmla="*/ 9098 h 1636054"/>
              <a:gd name="connsiteX101" fmla="*/ 340406 w 1278618"/>
              <a:gd name="connsiteY101" fmla="*/ 18623 h 1636054"/>
              <a:gd name="connsiteX102" fmla="*/ 354693 w 1278618"/>
              <a:gd name="connsiteY102" fmla="*/ 23385 h 1636054"/>
              <a:gd name="connsiteX103" fmla="*/ 407081 w 1278618"/>
              <a:gd name="connsiteY103" fmla="*/ 32910 h 1636054"/>
              <a:gd name="connsiteX104" fmla="*/ 459468 w 1278618"/>
              <a:gd name="connsiteY104" fmla="*/ 47198 h 1636054"/>
              <a:gd name="connsiteX105" fmla="*/ 549956 w 1278618"/>
              <a:gd name="connsiteY105" fmla="*/ 51960 h 1636054"/>
              <a:gd name="connsiteX106" fmla="*/ 849993 w 1278618"/>
              <a:gd name="connsiteY106" fmla="*/ 51960 h 1636054"/>
              <a:gd name="connsiteX107" fmla="*/ 878568 w 1278618"/>
              <a:gd name="connsiteY107" fmla="*/ 42435 h 1636054"/>
              <a:gd name="connsiteX108" fmla="*/ 921431 w 1278618"/>
              <a:gd name="connsiteY108" fmla="*/ 28148 h 1636054"/>
              <a:gd name="connsiteX109" fmla="*/ 935718 w 1278618"/>
              <a:gd name="connsiteY109" fmla="*/ 23385 h 1636054"/>
              <a:gd name="connsiteX110" fmla="*/ 950006 w 1278618"/>
              <a:gd name="connsiteY110" fmla="*/ 18623 h 1636054"/>
              <a:gd name="connsiteX111" fmla="*/ 969056 w 1278618"/>
              <a:gd name="connsiteY111" fmla="*/ 13860 h 1636054"/>
              <a:gd name="connsiteX0" fmla="*/ 969056 w 1278618"/>
              <a:gd name="connsiteY0" fmla="*/ 13860 h 1636054"/>
              <a:gd name="connsiteX1" fmla="*/ 973818 w 1278618"/>
              <a:gd name="connsiteY1" fmla="*/ 75773 h 1636054"/>
              <a:gd name="connsiteX2" fmla="*/ 983343 w 1278618"/>
              <a:gd name="connsiteY2" fmla="*/ 328185 h 1636054"/>
              <a:gd name="connsiteX3" fmla="*/ 988106 w 1278618"/>
              <a:gd name="connsiteY3" fmla="*/ 385335 h 1636054"/>
              <a:gd name="connsiteX4" fmla="*/ 992868 w 1278618"/>
              <a:gd name="connsiteY4" fmla="*/ 404385 h 1636054"/>
              <a:gd name="connsiteX5" fmla="*/ 1002393 w 1278618"/>
              <a:gd name="connsiteY5" fmla="*/ 623460 h 1636054"/>
              <a:gd name="connsiteX6" fmla="*/ 1007156 w 1278618"/>
              <a:gd name="connsiteY6" fmla="*/ 642510 h 1636054"/>
              <a:gd name="connsiteX7" fmla="*/ 1016681 w 1278618"/>
              <a:gd name="connsiteY7" fmla="*/ 671085 h 1636054"/>
              <a:gd name="connsiteX8" fmla="*/ 1026206 w 1278618"/>
              <a:gd name="connsiteY8" fmla="*/ 699660 h 1636054"/>
              <a:gd name="connsiteX9" fmla="*/ 1078593 w 1278618"/>
              <a:gd name="connsiteY9" fmla="*/ 856823 h 1636054"/>
              <a:gd name="connsiteX10" fmla="*/ 1107168 w 1278618"/>
              <a:gd name="connsiteY10" fmla="*/ 942548 h 1636054"/>
              <a:gd name="connsiteX11" fmla="*/ 1111931 w 1278618"/>
              <a:gd name="connsiteY11" fmla="*/ 956835 h 1636054"/>
              <a:gd name="connsiteX12" fmla="*/ 1121456 w 1278618"/>
              <a:gd name="connsiteY12" fmla="*/ 990173 h 1636054"/>
              <a:gd name="connsiteX13" fmla="*/ 1130981 w 1278618"/>
              <a:gd name="connsiteY13" fmla="*/ 1004460 h 1636054"/>
              <a:gd name="connsiteX14" fmla="*/ 1150031 w 1278618"/>
              <a:gd name="connsiteY14" fmla="*/ 1061610 h 1636054"/>
              <a:gd name="connsiteX15" fmla="*/ 1154793 w 1278618"/>
              <a:gd name="connsiteY15" fmla="*/ 1075898 h 1636054"/>
              <a:gd name="connsiteX16" fmla="*/ 1164318 w 1278618"/>
              <a:gd name="connsiteY16" fmla="*/ 1090185 h 1636054"/>
              <a:gd name="connsiteX17" fmla="*/ 1192893 w 1278618"/>
              <a:gd name="connsiteY17" fmla="*/ 1147335 h 1636054"/>
              <a:gd name="connsiteX18" fmla="*/ 1202418 w 1278618"/>
              <a:gd name="connsiteY18" fmla="*/ 1161623 h 1636054"/>
              <a:gd name="connsiteX19" fmla="*/ 1207181 w 1278618"/>
              <a:gd name="connsiteY19" fmla="*/ 1175910 h 1636054"/>
              <a:gd name="connsiteX20" fmla="*/ 1221468 w 1278618"/>
              <a:gd name="connsiteY20" fmla="*/ 1185435 h 1636054"/>
              <a:gd name="connsiteX21" fmla="*/ 1245281 w 1278618"/>
              <a:gd name="connsiteY21" fmla="*/ 1228298 h 1636054"/>
              <a:gd name="connsiteX22" fmla="*/ 1254806 w 1278618"/>
              <a:gd name="connsiteY22" fmla="*/ 1242585 h 1636054"/>
              <a:gd name="connsiteX23" fmla="*/ 1264331 w 1278618"/>
              <a:gd name="connsiteY23" fmla="*/ 1271160 h 1636054"/>
              <a:gd name="connsiteX24" fmla="*/ 1278618 w 1278618"/>
              <a:gd name="connsiteY24" fmla="*/ 1323548 h 1636054"/>
              <a:gd name="connsiteX25" fmla="*/ 1273856 w 1278618"/>
              <a:gd name="connsiteY25" fmla="*/ 1490235 h 1636054"/>
              <a:gd name="connsiteX26" fmla="*/ 1259568 w 1278618"/>
              <a:gd name="connsiteY26" fmla="*/ 1518810 h 1636054"/>
              <a:gd name="connsiteX27" fmla="*/ 1245281 w 1278618"/>
              <a:gd name="connsiteY27" fmla="*/ 1523573 h 1636054"/>
              <a:gd name="connsiteX28" fmla="*/ 1226231 w 1278618"/>
              <a:gd name="connsiteY28" fmla="*/ 1552148 h 1636054"/>
              <a:gd name="connsiteX29" fmla="*/ 1221468 w 1278618"/>
              <a:gd name="connsiteY29" fmla="*/ 1566435 h 1636054"/>
              <a:gd name="connsiteX30" fmla="*/ 1207181 w 1278618"/>
              <a:gd name="connsiteY30" fmla="*/ 1571198 h 1636054"/>
              <a:gd name="connsiteX31" fmla="*/ 1178606 w 1278618"/>
              <a:gd name="connsiteY31" fmla="*/ 1585485 h 1636054"/>
              <a:gd name="connsiteX32" fmla="*/ 1083356 w 1278618"/>
              <a:gd name="connsiteY32" fmla="*/ 1580723 h 1636054"/>
              <a:gd name="connsiteX33" fmla="*/ 1040493 w 1278618"/>
              <a:gd name="connsiteY33" fmla="*/ 1556910 h 1636054"/>
              <a:gd name="connsiteX34" fmla="*/ 1026206 w 1278618"/>
              <a:gd name="connsiteY34" fmla="*/ 1547385 h 1636054"/>
              <a:gd name="connsiteX35" fmla="*/ 983343 w 1278618"/>
              <a:gd name="connsiteY35" fmla="*/ 1533098 h 1636054"/>
              <a:gd name="connsiteX36" fmla="*/ 969056 w 1278618"/>
              <a:gd name="connsiteY36" fmla="*/ 1528335 h 1636054"/>
              <a:gd name="connsiteX37" fmla="*/ 954768 w 1278618"/>
              <a:gd name="connsiteY37" fmla="*/ 1523573 h 1636054"/>
              <a:gd name="connsiteX38" fmla="*/ 911906 w 1278618"/>
              <a:gd name="connsiteY38" fmla="*/ 1509285 h 1636054"/>
              <a:gd name="connsiteX39" fmla="*/ 621393 w 1278618"/>
              <a:gd name="connsiteY39" fmla="*/ 1514048 h 1636054"/>
              <a:gd name="connsiteX40" fmla="*/ 564243 w 1278618"/>
              <a:gd name="connsiteY40" fmla="*/ 1518810 h 1636054"/>
              <a:gd name="connsiteX41" fmla="*/ 516618 w 1278618"/>
              <a:gd name="connsiteY41" fmla="*/ 1533098 h 1636054"/>
              <a:gd name="connsiteX42" fmla="*/ 488043 w 1278618"/>
              <a:gd name="connsiteY42" fmla="*/ 1542623 h 1636054"/>
              <a:gd name="connsiteX43" fmla="*/ 473756 w 1278618"/>
              <a:gd name="connsiteY43" fmla="*/ 1552148 h 1636054"/>
              <a:gd name="connsiteX44" fmla="*/ 445181 w 1278618"/>
              <a:gd name="connsiteY44" fmla="*/ 1561673 h 1636054"/>
              <a:gd name="connsiteX45" fmla="*/ 430893 w 1278618"/>
              <a:gd name="connsiteY45" fmla="*/ 1571198 h 1636054"/>
              <a:gd name="connsiteX46" fmla="*/ 373743 w 1278618"/>
              <a:gd name="connsiteY46" fmla="*/ 1599773 h 1636054"/>
              <a:gd name="connsiteX47" fmla="*/ 359456 w 1278618"/>
              <a:gd name="connsiteY47" fmla="*/ 1609298 h 1636054"/>
              <a:gd name="connsiteX48" fmla="*/ 345168 w 1278618"/>
              <a:gd name="connsiteY48" fmla="*/ 1618823 h 1636054"/>
              <a:gd name="connsiteX49" fmla="*/ 335643 w 1278618"/>
              <a:gd name="connsiteY49" fmla="*/ 1633110 h 1636054"/>
              <a:gd name="connsiteX50" fmla="*/ 307068 w 1278618"/>
              <a:gd name="connsiteY50" fmla="*/ 1618823 h 1636054"/>
              <a:gd name="connsiteX51" fmla="*/ 278493 w 1278618"/>
              <a:gd name="connsiteY51" fmla="*/ 1614060 h 1636054"/>
              <a:gd name="connsiteX52" fmla="*/ 221343 w 1278618"/>
              <a:gd name="connsiteY52" fmla="*/ 1599773 h 1636054"/>
              <a:gd name="connsiteX53" fmla="*/ 202293 w 1278618"/>
              <a:gd name="connsiteY53" fmla="*/ 1604535 h 1636054"/>
              <a:gd name="connsiteX54" fmla="*/ 207056 w 1278618"/>
              <a:gd name="connsiteY54" fmla="*/ 1571198 h 1636054"/>
              <a:gd name="connsiteX55" fmla="*/ 183243 w 1278618"/>
              <a:gd name="connsiteY55" fmla="*/ 1561673 h 1636054"/>
              <a:gd name="connsiteX56" fmla="*/ 173718 w 1278618"/>
              <a:gd name="connsiteY56" fmla="*/ 1547385 h 1636054"/>
              <a:gd name="connsiteX57" fmla="*/ 168956 w 1278618"/>
              <a:gd name="connsiteY57" fmla="*/ 1533098 h 1636054"/>
              <a:gd name="connsiteX58" fmla="*/ 149906 w 1278618"/>
              <a:gd name="connsiteY58" fmla="*/ 1504523 h 1636054"/>
              <a:gd name="connsiteX59" fmla="*/ 140381 w 1278618"/>
              <a:gd name="connsiteY59" fmla="*/ 1490235 h 1636054"/>
              <a:gd name="connsiteX60" fmla="*/ 130856 w 1278618"/>
              <a:gd name="connsiteY60" fmla="*/ 1475948 h 1636054"/>
              <a:gd name="connsiteX61" fmla="*/ 116568 w 1278618"/>
              <a:gd name="connsiteY61" fmla="*/ 1423560 h 1636054"/>
              <a:gd name="connsiteX62" fmla="*/ 111806 w 1278618"/>
              <a:gd name="connsiteY62" fmla="*/ 1409273 h 1636054"/>
              <a:gd name="connsiteX63" fmla="*/ 97518 w 1278618"/>
              <a:gd name="connsiteY63" fmla="*/ 1399748 h 1636054"/>
              <a:gd name="connsiteX64" fmla="*/ 68943 w 1278618"/>
              <a:gd name="connsiteY64" fmla="*/ 1390223 h 1636054"/>
              <a:gd name="connsiteX65" fmla="*/ 59418 w 1278618"/>
              <a:gd name="connsiteY65" fmla="*/ 1375935 h 1636054"/>
              <a:gd name="connsiteX66" fmla="*/ 30843 w 1278618"/>
              <a:gd name="connsiteY66" fmla="*/ 1361648 h 1636054"/>
              <a:gd name="connsiteX67" fmla="*/ 35606 w 1278618"/>
              <a:gd name="connsiteY67" fmla="*/ 1347360 h 1636054"/>
              <a:gd name="connsiteX68" fmla="*/ 26081 w 1278618"/>
              <a:gd name="connsiteY68" fmla="*/ 1333073 h 1636054"/>
              <a:gd name="connsiteX69" fmla="*/ 2268 w 1278618"/>
              <a:gd name="connsiteY69" fmla="*/ 1309260 h 1636054"/>
              <a:gd name="connsiteX70" fmla="*/ 16556 w 1278618"/>
              <a:gd name="connsiteY70" fmla="*/ 1304498 h 1636054"/>
              <a:gd name="connsiteX71" fmla="*/ 2268 w 1278618"/>
              <a:gd name="connsiteY71" fmla="*/ 1294973 h 1636054"/>
              <a:gd name="connsiteX72" fmla="*/ 16556 w 1278618"/>
              <a:gd name="connsiteY72" fmla="*/ 1285448 h 1636054"/>
              <a:gd name="connsiteX73" fmla="*/ 21318 w 1278618"/>
              <a:gd name="connsiteY73" fmla="*/ 1271160 h 1636054"/>
              <a:gd name="connsiteX74" fmla="*/ 49893 w 1278618"/>
              <a:gd name="connsiteY74" fmla="*/ 1261635 h 1636054"/>
              <a:gd name="connsiteX75" fmla="*/ 92756 w 1278618"/>
              <a:gd name="connsiteY75" fmla="*/ 1242585 h 1636054"/>
              <a:gd name="connsiteX76" fmla="*/ 107043 w 1278618"/>
              <a:gd name="connsiteY76" fmla="*/ 1237823 h 1636054"/>
              <a:gd name="connsiteX77" fmla="*/ 121331 w 1278618"/>
              <a:gd name="connsiteY77" fmla="*/ 1233060 h 1636054"/>
              <a:gd name="connsiteX78" fmla="*/ 130856 w 1278618"/>
              <a:gd name="connsiteY78" fmla="*/ 1218773 h 1636054"/>
              <a:gd name="connsiteX79" fmla="*/ 145143 w 1278618"/>
              <a:gd name="connsiteY79" fmla="*/ 1209248 h 1636054"/>
              <a:gd name="connsiteX80" fmla="*/ 154668 w 1278618"/>
              <a:gd name="connsiteY80" fmla="*/ 1180673 h 1636054"/>
              <a:gd name="connsiteX81" fmla="*/ 173718 w 1278618"/>
              <a:gd name="connsiteY81" fmla="*/ 1137810 h 1636054"/>
              <a:gd name="connsiteX82" fmla="*/ 183243 w 1278618"/>
              <a:gd name="connsiteY82" fmla="*/ 1109235 h 1636054"/>
              <a:gd name="connsiteX83" fmla="*/ 188006 w 1278618"/>
              <a:gd name="connsiteY83" fmla="*/ 1094948 h 1636054"/>
              <a:gd name="connsiteX84" fmla="*/ 192768 w 1278618"/>
              <a:gd name="connsiteY84" fmla="*/ 1061610 h 1636054"/>
              <a:gd name="connsiteX85" fmla="*/ 202293 w 1278618"/>
              <a:gd name="connsiteY85" fmla="*/ 1028273 h 1636054"/>
              <a:gd name="connsiteX86" fmla="*/ 221343 w 1278618"/>
              <a:gd name="connsiteY86" fmla="*/ 994935 h 1636054"/>
              <a:gd name="connsiteX87" fmla="*/ 283256 w 1278618"/>
              <a:gd name="connsiteY87" fmla="*/ 990173 h 1636054"/>
              <a:gd name="connsiteX88" fmla="*/ 297543 w 1278618"/>
              <a:gd name="connsiteY88" fmla="*/ 933023 h 1636054"/>
              <a:gd name="connsiteX89" fmla="*/ 302306 w 1278618"/>
              <a:gd name="connsiteY89" fmla="*/ 918735 h 1636054"/>
              <a:gd name="connsiteX90" fmla="*/ 311831 w 1278618"/>
              <a:gd name="connsiteY90" fmla="*/ 523448 h 1636054"/>
              <a:gd name="connsiteX91" fmla="*/ 321356 w 1278618"/>
              <a:gd name="connsiteY91" fmla="*/ 494873 h 1636054"/>
              <a:gd name="connsiteX92" fmla="*/ 326118 w 1278618"/>
              <a:gd name="connsiteY92" fmla="*/ 480585 h 1636054"/>
              <a:gd name="connsiteX93" fmla="*/ 330881 w 1278618"/>
              <a:gd name="connsiteY93" fmla="*/ 437723 h 1636054"/>
              <a:gd name="connsiteX94" fmla="*/ 340406 w 1278618"/>
              <a:gd name="connsiteY94" fmla="*/ 409148 h 1636054"/>
              <a:gd name="connsiteX95" fmla="*/ 335643 w 1278618"/>
              <a:gd name="connsiteY95" fmla="*/ 180548 h 1636054"/>
              <a:gd name="connsiteX96" fmla="*/ 326118 w 1278618"/>
              <a:gd name="connsiteY96" fmla="*/ 151973 h 1636054"/>
              <a:gd name="connsiteX97" fmla="*/ 321356 w 1278618"/>
              <a:gd name="connsiteY97" fmla="*/ 132923 h 1636054"/>
              <a:gd name="connsiteX98" fmla="*/ 311831 w 1278618"/>
              <a:gd name="connsiteY98" fmla="*/ 104348 h 1636054"/>
              <a:gd name="connsiteX99" fmla="*/ 307068 w 1278618"/>
              <a:gd name="connsiteY99" fmla="*/ 90060 h 1636054"/>
              <a:gd name="connsiteX100" fmla="*/ 311831 w 1278618"/>
              <a:gd name="connsiteY100" fmla="*/ 9098 h 1636054"/>
              <a:gd name="connsiteX101" fmla="*/ 340406 w 1278618"/>
              <a:gd name="connsiteY101" fmla="*/ 18623 h 1636054"/>
              <a:gd name="connsiteX102" fmla="*/ 354693 w 1278618"/>
              <a:gd name="connsiteY102" fmla="*/ 23385 h 1636054"/>
              <a:gd name="connsiteX103" fmla="*/ 459468 w 1278618"/>
              <a:gd name="connsiteY103" fmla="*/ 47198 h 1636054"/>
              <a:gd name="connsiteX104" fmla="*/ 549956 w 1278618"/>
              <a:gd name="connsiteY104" fmla="*/ 51960 h 1636054"/>
              <a:gd name="connsiteX105" fmla="*/ 849993 w 1278618"/>
              <a:gd name="connsiteY105" fmla="*/ 51960 h 1636054"/>
              <a:gd name="connsiteX106" fmla="*/ 878568 w 1278618"/>
              <a:gd name="connsiteY106" fmla="*/ 42435 h 1636054"/>
              <a:gd name="connsiteX107" fmla="*/ 921431 w 1278618"/>
              <a:gd name="connsiteY107" fmla="*/ 28148 h 1636054"/>
              <a:gd name="connsiteX108" fmla="*/ 935718 w 1278618"/>
              <a:gd name="connsiteY108" fmla="*/ 23385 h 1636054"/>
              <a:gd name="connsiteX109" fmla="*/ 950006 w 1278618"/>
              <a:gd name="connsiteY109" fmla="*/ 18623 h 1636054"/>
              <a:gd name="connsiteX110" fmla="*/ 969056 w 1278618"/>
              <a:gd name="connsiteY110" fmla="*/ 13860 h 1636054"/>
              <a:gd name="connsiteX0" fmla="*/ 969056 w 1278618"/>
              <a:gd name="connsiteY0" fmla="*/ 13860 h 1636054"/>
              <a:gd name="connsiteX1" fmla="*/ 973818 w 1278618"/>
              <a:gd name="connsiteY1" fmla="*/ 75773 h 1636054"/>
              <a:gd name="connsiteX2" fmla="*/ 983343 w 1278618"/>
              <a:gd name="connsiteY2" fmla="*/ 328185 h 1636054"/>
              <a:gd name="connsiteX3" fmla="*/ 988106 w 1278618"/>
              <a:gd name="connsiteY3" fmla="*/ 385335 h 1636054"/>
              <a:gd name="connsiteX4" fmla="*/ 992868 w 1278618"/>
              <a:gd name="connsiteY4" fmla="*/ 404385 h 1636054"/>
              <a:gd name="connsiteX5" fmla="*/ 1002393 w 1278618"/>
              <a:gd name="connsiteY5" fmla="*/ 623460 h 1636054"/>
              <a:gd name="connsiteX6" fmla="*/ 1007156 w 1278618"/>
              <a:gd name="connsiteY6" fmla="*/ 642510 h 1636054"/>
              <a:gd name="connsiteX7" fmla="*/ 1016681 w 1278618"/>
              <a:gd name="connsiteY7" fmla="*/ 671085 h 1636054"/>
              <a:gd name="connsiteX8" fmla="*/ 1026206 w 1278618"/>
              <a:gd name="connsiteY8" fmla="*/ 699660 h 1636054"/>
              <a:gd name="connsiteX9" fmla="*/ 1078593 w 1278618"/>
              <a:gd name="connsiteY9" fmla="*/ 856823 h 1636054"/>
              <a:gd name="connsiteX10" fmla="*/ 1107168 w 1278618"/>
              <a:gd name="connsiteY10" fmla="*/ 942548 h 1636054"/>
              <a:gd name="connsiteX11" fmla="*/ 1111931 w 1278618"/>
              <a:gd name="connsiteY11" fmla="*/ 956835 h 1636054"/>
              <a:gd name="connsiteX12" fmla="*/ 1121456 w 1278618"/>
              <a:gd name="connsiteY12" fmla="*/ 990173 h 1636054"/>
              <a:gd name="connsiteX13" fmla="*/ 1130981 w 1278618"/>
              <a:gd name="connsiteY13" fmla="*/ 1004460 h 1636054"/>
              <a:gd name="connsiteX14" fmla="*/ 1150031 w 1278618"/>
              <a:gd name="connsiteY14" fmla="*/ 1061610 h 1636054"/>
              <a:gd name="connsiteX15" fmla="*/ 1154793 w 1278618"/>
              <a:gd name="connsiteY15" fmla="*/ 1075898 h 1636054"/>
              <a:gd name="connsiteX16" fmla="*/ 1164318 w 1278618"/>
              <a:gd name="connsiteY16" fmla="*/ 1090185 h 1636054"/>
              <a:gd name="connsiteX17" fmla="*/ 1192893 w 1278618"/>
              <a:gd name="connsiteY17" fmla="*/ 1147335 h 1636054"/>
              <a:gd name="connsiteX18" fmla="*/ 1202418 w 1278618"/>
              <a:gd name="connsiteY18" fmla="*/ 1161623 h 1636054"/>
              <a:gd name="connsiteX19" fmla="*/ 1207181 w 1278618"/>
              <a:gd name="connsiteY19" fmla="*/ 1175910 h 1636054"/>
              <a:gd name="connsiteX20" fmla="*/ 1221468 w 1278618"/>
              <a:gd name="connsiteY20" fmla="*/ 1185435 h 1636054"/>
              <a:gd name="connsiteX21" fmla="*/ 1245281 w 1278618"/>
              <a:gd name="connsiteY21" fmla="*/ 1228298 h 1636054"/>
              <a:gd name="connsiteX22" fmla="*/ 1254806 w 1278618"/>
              <a:gd name="connsiteY22" fmla="*/ 1242585 h 1636054"/>
              <a:gd name="connsiteX23" fmla="*/ 1264331 w 1278618"/>
              <a:gd name="connsiteY23" fmla="*/ 1271160 h 1636054"/>
              <a:gd name="connsiteX24" fmla="*/ 1278618 w 1278618"/>
              <a:gd name="connsiteY24" fmla="*/ 1323548 h 1636054"/>
              <a:gd name="connsiteX25" fmla="*/ 1273856 w 1278618"/>
              <a:gd name="connsiteY25" fmla="*/ 1490235 h 1636054"/>
              <a:gd name="connsiteX26" fmla="*/ 1259568 w 1278618"/>
              <a:gd name="connsiteY26" fmla="*/ 1518810 h 1636054"/>
              <a:gd name="connsiteX27" fmla="*/ 1245281 w 1278618"/>
              <a:gd name="connsiteY27" fmla="*/ 1523573 h 1636054"/>
              <a:gd name="connsiteX28" fmla="*/ 1226231 w 1278618"/>
              <a:gd name="connsiteY28" fmla="*/ 1552148 h 1636054"/>
              <a:gd name="connsiteX29" fmla="*/ 1221468 w 1278618"/>
              <a:gd name="connsiteY29" fmla="*/ 1566435 h 1636054"/>
              <a:gd name="connsiteX30" fmla="*/ 1207181 w 1278618"/>
              <a:gd name="connsiteY30" fmla="*/ 1571198 h 1636054"/>
              <a:gd name="connsiteX31" fmla="*/ 1178606 w 1278618"/>
              <a:gd name="connsiteY31" fmla="*/ 1585485 h 1636054"/>
              <a:gd name="connsiteX32" fmla="*/ 1083356 w 1278618"/>
              <a:gd name="connsiteY32" fmla="*/ 1580723 h 1636054"/>
              <a:gd name="connsiteX33" fmla="*/ 1040493 w 1278618"/>
              <a:gd name="connsiteY33" fmla="*/ 1556910 h 1636054"/>
              <a:gd name="connsiteX34" fmla="*/ 1026206 w 1278618"/>
              <a:gd name="connsiteY34" fmla="*/ 1547385 h 1636054"/>
              <a:gd name="connsiteX35" fmla="*/ 983343 w 1278618"/>
              <a:gd name="connsiteY35" fmla="*/ 1533098 h 1636054"/>
              <a:gd name="connsiteX36" fmla="*/ 969056 w 1278618"/>
              <a:gd name="connsiteY36" fmla="*/ 1528335 h 1636054"/>
              <a:gd name="connsiteX37" fmla="*/ 954768 w 1278618"/>
              <a:gd name="connsiteY37" fmla="*/ 1523573 h 1636054"/>
              <a:gd name="connsiteX38" fmla="*/ 911906 w 1278618"/>
              <a:gd name="connsiteY38" fmla="*/ 1509285 h 1636054"/>
              <a:gd name="connsiteX39" fmla="*/ 621393 w 1278618"/>
              <a:gd name="connsiteY39" fmla="*/ 1514048 h 1636054"/>
              <a:gd name="connsiteX40" fmla="*/ 564243 w 1278618"/>
              <a:gd name="connsiteY40" fmla="*/ 1518810 h 1636054"/>
              <a:gd name="connsiteX41" fmla="*/ 516618 w 1278618"/>
              <a:gd name="connsiteY41" fmla="*/ 1533098 h 1636054"/>
              <a:gd name="connsiteX42" fmla="*/ 488043 w 1278618"/>
              <a:gd name="connsiteY42" fmla="*/ 1542623 h 1636054"/>
              <a:gd name="connsiteX43" fmla="*/ 473756 w 1278618"/>
              <a:gd name="connsiteY43" fmla="*/ 1552148 h 1636054"/>
              <a:gd name="connsiteX44" fmla="*/ 445181 w 1278618"/>
              <a:gd name="connsiteY44" fmla="*/ 1561673 h 1636054"/>
              <a:gd name="connsiteX45" fmla="*/ 430893 w 1278618"/>
              <a:gd name="connsiteY45" fmla="*/ 1571198 h 1636054"/>
              <a:gd name="connsiteX46" fmla="*/ 373743 w 1278618"/>
              <a:gd name="connsiteY46" fmla="*/ 1599773 h 1636054"/>
              <a:gd name="connsiteX47" fmla="*/ 359456 w 1278618"/>
              <a:gd name="connsiteY47" fmla="*/ 1609298 h 1636054"/>
              <a:gd name="connsiteX48" fmla="*/ 345168 w 1278618"/>
              <a:gd name="connsiteY48" fmla="*/ 1618823 h 1636054"/>
              <a:gd name="connsiteX49" fmla="*/ 335643 w 1278618"/>
              <a:gd name="connsiteY49" fmla="*/ 1633110 h 1636054"/>
              <a:gd name="connsiteX50" fmla="*/ 307068 w 1278618"/>
              <a:gd name="connsiteY50" fmla="*/ 1618823 h 1636054"/>
              <a:gd name="connsiteX51" fmla="*/ 278493 w 1278618"/>
              <a:gd name="connsiteY51" fmla="*/ 1614060 h 1636054"/>
              <a:gd name="connsiteX52" fmla="*/ 221343 w 1278618"/>
              <a:gd name="connsiteY52" fmla="*/ 1599773 h 1636054"/>
              <a:gd name="connsiteX53" fmla="*/ 202293 w 1278618"/>
              <a:gd name="connsiteY53" fmla="*/ 1604535 h 1636054"/>
              <a:gd name="connsiteX54" fmla="*/ 207056 w 1278618"/>
              <a:gd name="connsiteY54" fmla="*/ 1571198 h 1636054"/>
              <a:gd name="connsiteX55" fmla="*/ 183243 w 1278618"/>
              <a:gd name="connsiteY55" fmla="*/ 1561673 h 1636054"/>
              <a:gd name="connsiteX56" fmla="*/ 173718 w 1278618"/>
              <a:gd name="connsiteY56" fmla="*/ 1547385 h 1636054"/>
              <a:gd name="connsiteX57" fmla="*/ 168956 w 1278618"/>
              <a:gd name="connsiteY57" fmla="*/ 1533098 h 1636054"/>
              <a:gd name="connsiteX58" fmla="*/ 149906 w 1278618"/>
              <a:gd name="connsiteY58" fmla="*/ 1504523 h 1636054"/>
              <a:gd name="connsiteX59" fmla="*/ 140381 w 1278618"/>
              <a:gd name="connsiteY59" fmla="*/ 1490235 h 1636054"/>
              <a:gd name="connsiteX60" fmla="*/ 130856 w 1278618"/>
              <a:gd name="connsiteY60" fmla="*/ 1475948 h 1636054"/>
              <a:gd name="connsiteX61" fmla="*/ 116568 w 1278618"/>
              <a:gd name="connsiteY61" fmla="*/ 1423560 h 1636054"/>
              <a:gd name="connsiteX62" fmla="*/ 111806 w 1278618"/>
              <a:gd name="connsiteY62" fmla="*/ 1409273 h 1636054"/>
              <a:gd name="connsiteX63" fmla="*/ 97518 w 1278618"/>
              <a:gd name="connsiteY63" fmla="*/ 1399748 h 1636054"/>
              <a:gd name="connsiteX64" fmla="*/ 68943 w 1278618"/>
              <a:gd name="connsiteY64" fmla="*/ 1390223 h 1636054"/>
              <a:gd name="connsiteX65" fmla="*/ 59418 w 1278618"/>
              <a:gd name="connsiteY65" fmla="*/ 1375935 h 1636054"/>
              <a:gd name="connsiteX66" fmla="*/ 30843 w 1278618"/>
              <a:gd name="connsiteY66" fmla="*/ 1361648 h 1636054"/>
              <a:gd name="connsiteX67" fmla="*/ 35606 w 1278618"/>
              <a:gd name="connsiteY67" fmla="*/ 1347360 h 1636054"/>
              <a:gd name="connsiteX68" fmla="*/ 26081 w 1278618"/>
              <a:gd name="connsiteY68" fmla="*/ 1333073 h 1636054"/>
              <a:gd name="connsiteX69" fmla="*/ 2268 w 1278618"/>
              <a:gd name="connsiteY69" fmla="*/ 1309260 h 1636054"/>
              <a:gd name="connsiteX70" fmla="*/ 16556 w 1278618"/>
              <a:gd name="connsiteY70" fmla="*/ 1304498 h 1636054"/>
              <a:gd name="connsiteX71" fmla="*/ 2268 w 1278618"/>
              <a:gd name="connsiteY71" fmla="*/ 1294973 h 1636054"/>
              <a:gd name="connsiteX72" fmla="*/ 16556 w 1278618"/>
              <a:gd name="connsiteY72" fmla="*/ 1285448 h 1636054"/>
              <a:gd name="connsiteX73" fmla="*/ 21318 w 1278618"/>
              <a:gd name="connsiteY73" fmla="*/ 1271160 h 1636054"/>
              <a:gd name="connsiteX74" fmla="*/ 49893 w 1278618"/>
              <a:gd name="connsiteY74" fmla="*/ 1261635 h 1636054"/>
              <a:gd name="connsiteX75" fmla="*/ 92756 w 1278618"/>
              <a:gd name="connsiteY75" fmla="*/ 1242585 h 1636054"/>
              <a:gd name="connsiteX76" fmla="*/ 107043 w 1278618"/>
              <a:gd name="connsiteY76" fmla="*/ 1237823 h 1636054"/>
              <a:gd name="connsiteX77" fmla="*/ 121331 w 1278618"/>
              <a:gd name="connsiteY77" fmla="*/ 1233060 h 1636054"/>
              <a:gd name="connsiteX78" fmla="*/ 130856 w 1278618"/>
              <a:gd name="connsiteY78" fmla="*/ 1218773 h 1636054"/>
              <a:gd name="connsiteX79" fmla="*/ 145143 w 1278618"/>
              <a:gd name="connsiteY79" fmla="*/ 1209248 h 1636054"/>
              <a:gd name="connsiteX80" fmla="*/ 154668 w 1278618"/>
              <a:gd name="connsiteY80" fmla="*/ 1180673 h 1636054"/>
              <a:gd name="connsiteX81" fmla="*/ 173718 w 1278618"/>
              <a:gd name="connsiteY81" fmla="*/ 1137810 h 1636054"/>
              <a:gd name="connsiteX82" fmla="*/ 183243 w 1278618"/>
              <a:gd name="connsiteY82" fmla="*/ 1109235 h 1636054"/>
              <a:gd name="connsiteX83" fmla="*/ 188006 w 1278618"/>
              <a:gd name="connsiteY83" fmla="*/ 1094948 h 1636054"/>
              <a:gd name="connsiteX84" fmla="*/ 192768 w 1278618"/>
              <a:gd name="connsiteY84" fmla="*/ 1061610 h 1636054"/>
              <a:gd name="connsiteX85" fmla="*/ 202293 w 1278618"/>
              <a:gd name="connsiteY85" fmla="*/ 1028273 h 1636054"/>
              <a:gd name="connsiteX86" fmla="*/ 221343 w 1278618"/>
              <a:gd name="connsiteY86" fmla="*/ 994935 h 1636054"/>
              <a:gd name="connsiteX87" fmla="*/ 283256 w 1278618"/>
              <a:gd name="connsiteY87" fmla="*/ 990173 h 1636054"/>
              <a:gd name="connsiteX88" fmla="*/ 297543 w 1278618"/>
              <a:gd name="connsiteY88" fmla="*/ 933023 h 1636054"/>
              <a:gd name="connsiteX89" fmla="*/ 302306 w 1278618"/>
              <a:gd name="connsiteY89" fmla="*/ 918735 h 1636054"/>
              <a:gd name="connsiteX90" fmla="*/ 311831 w 1278618"/>
              <a:gd name="connsiteY90" fmla="*/ 523448 h 1636054"/>
              <a:gd name="connsiteX91" fmla="*/ 321356 w 1278618"/>
              <a:gd name="connsiteY91" fmla="*/ 494873 h 1636054"/>
              <a:gd name="connsiteX92" fmla="*/ 326118 w 1278618"/>
              <a:gd name="connsiteY92" fmla="*/ 480585 h 1636054"/>
              <a:gd name="connsiteX93" fmla="*/ 330881 w 1278618"/>
              <a:gd name="connsiteY93" fmla="*/ 437723 h 1636054"/>
              <a:gd name="connsiteX94" fmla="*/ 340406 w 1278618"/>
              <a:gd name="connsiteY94" fmla="*/ 409148 h 1636054"/>
              <a:gd name="connsiteX95" fmla="*/ 335643 w 1278618"/>
              <a:gd name="connsiteY95" fmla="*/ 180548 h 1636054"/>
              <a:gd name="connsiteX96" fmla="*/ 326118 w 1278618"/>
              <a:gd name="connsiteY96" fmla="*/ 151973 h 1636054"/>
              <a:gd name="connsiteX97" fmla="*/ 321356 w 1278618"/>
              <a:gd name="connsiteY97" fmla="*/ 132923 h 1636054"/>
              <a:gd name="connsiteX98" fmla="*/ 311831 w 1278618"/>
              <a:gd name="connsiteY98" fmla="*/ 104348 h 1636054"/>
              <a:gd name="connsiteX99" fmla="*/ 307068 w 1278618"/>
              <a:gd name="connsiteY99" fmla="*/ 90060 h 1636054"/>
              <a:gd name="connsiteX100" fmla="*/ 311831 w 1278618"/>
              <a:gd name="connsiteY100" fmla="*/ 9098 h 1636054"/>
              <a:gd name="connsiteX101" fmla="*/ 340406 w 1278618"/>
              <a:gd name="connsiteY101" fmla="*/ 18623 h 1636054"/>
              <a:gd name="connsiteX102" fmla="*/ 354693 w 1278618"/>
              <a:gd name="connsiteY102" fmla="*/ 23385 h 1636054"/>
              <a:gd name="connsiteX103" fmla="*/ 549956 w 1278618"/>
              <a:gd name="connsiteY103" fmla="*/ 51960 h 1636054"/>
              <a:gd name="connsiteX104" fmla="*/ 849993 w 1278618"/>
              <a:gd name="connsiteY104" fmla="*/ 51960 h 1636054"/>
              <a:gd name="connsiteX105" fmla="*/ 878568 w 1278618"/>
              <a:gd name="connsiteY105" fmla="*/ 42435 h 1636054"/>
              <a:gd name="connsiteX106" fmla="*/ 921431 w 1278618"/>
              <a:gd name="connsiteY106" fmla="*/ 28148 h 1636054"/>
              <a:gd name="connsiteX107" fmla="*/ 935718 w 1278618"/>
              <a:gd name="connsiteY107" fmla="*/ 23385 h 1636054"/>
              <a:gd name="connsiteX108" fmla="*/ 950006 w 1278618"/>
              <a:gd name="connsiteY108" fmla="*/ 18623 h 1636054"/>
              <a:gd name="connsiteX109" fmla="*/ 969056 w 1278618"/>
              <a:gd name="connsiteY109" fmla="*/ 13860 h 1636054"/>
              <a:gd name="connsiteX0" fmla="*/ 969056 w 1278618"/>
              <a:gd name="connsiteY0" fmla="*/ 13860 h 1636054"/>
              <a:gd name="connsiteX1" fmla="*/ 973818 w 1278618"/>
              <a:gd name="connsiteY1" fmla="*/ 75773 h 1636054"/>
              <a:gd name="connsiteX2" fmla="*/ 983343 w 1278618"/>
              <a:gd name="connsiteY2" fmla="*/ 328185 h 1636054"/>
              <a:gd name="connsiteX3" fmla="*/ 988106 w 1278618"/>
              <a:gd name="connsiteY3" fmla="*/ 385335 h 1636054"/>
              <a:gd name="connsiteX4" fmla="*/ 992868 w 1278618"/>
              <a:gd name="connsiteY4" fmla="*/ 404385 h 1636054"/>
              <a:gd name="connsiteX5" fmla="*/ 1002393 w 1278618"/>
              <a:gd name="connsiteY5" fmla="*/ 623460 h 1636054"/>
              <a:gd name="connsiteX6" fmla="*/ 1007156 w 1278618"/>
              <a:gd name="connsiteY6" fmla="*/ 642510 h 1636054"/>
              <a:gd name="connsiteX7" fmla="*/ 1016681 w 1278618"/>
              <a:gd name="connsiteY7" fmla="*/ 671085 h 1636054"/>
              <a:gd name="connsiteX8" fmla="*/ 1026206 w 1278618"/>
              <a:gd name="connsiteY8" fmla="*/ 699660 h 1636054"/>
              <a:gd name="connsiteX9" fmla="*/ 1078593 w 1278618"/>
              <a:gd name="connsiteY9" fmla="*/ 856823 h 1636054"/>
              <a:gd name="connsiteX10" fmla="*/ 1107168 w 1278618"/>
              <a:gd name="connsiteY10" fmla="*/ 942548 h 1636054"/>
              <a:gd name="connsiteX11" fmla="*/ 1111931 w 1278618"/>
              <a:gd name="connsiteY11" fmla="*/ 956835 h 1636054"/>
              <a:gd name="connsiteX12" fmla="*/ 1121456 w 1278618"/>
              <a:gd name="connsiteY12" fmla="*/ 990173 h 1636054"/>
              <a:gd name="connsiteX13" fmla="*/ 1130981 w 1278618"/>
              <a:gd name="connsiteY13" fmla="*/ 1004460 h 1636054"/>
              <a:gd name="connsiteX14" fmla="*/ 1150031 w 1278618"/>
              <a:gd name="connsiteY14" fmla="*/ 1061610 h 1636054"/>
              <a:gd name="connsiteX15" fmla="*/ 1154793 w 1278618"/>
              <a:gd name="connsiteY15" fmla="*/ 1075898 h 1636054"/>
              <a:gd name="connsiteX16" fmla="*/ 1164318 w 1278618"/>
              <a:gd name="connsiteY16" fmla="*/ 1090185 h 1636054"/>
              <a:gd name="connsiteX17" fmla="*/ 1192893 w 1278618"/>
              <a:gd name="connsiteY17" fmla="*/ 1147335 h 1636054"/>
              <a:gd name="connsiteX18" fmla="*/ 1202418 w 1278618"/>
              <a:gd name="connsiteY18" fmla="*/ 1161623 h 1636054"/>
              <a:gd name="connsiteX19" fmla="*/ 1207181 w 1278618"/>
              <a:gd name="connsiteY19" fmla="*/ 1175910 h 1636054"/>
              <a:gd name="connsiteX20" fmla="*/ 1221468 w 1278618"/>
              <a:gd name="connsiteY20" fmla="*/ 1185435 h 1636054"/>
              <a:gd name="connsiteX21" fmla="*/ 1245281 w 1278618"/>
              <a:gd name="connsiteY21" fmla="*/ 1228298 h 1636054"/>
              <a:gd name="connsiteX22" fmla="*/ 1254806 w 1278618"/>
              <a:gd name="connsiteY22" fmla="*/ 1242585 h 1636054"/>
              <a:gd name="connsiteX23" fmla="*/ 1264331 w 1278618"/>
              <a:gd name="connsiteY23" fmla="*/ 1271160 h 1636054"/>
              <a:gd name="connsiteX24" fmla="*/ 1278618 w 1278618"/>
              <a:gd name="connsiteY24" fmla="*/ 1323548 h 1636054"/>
              <a:gd name="connsiteX25" fmla="*/ 1273856 w 1278618"/>
              <a:gd name="connsiteY25" fmla="*/ 1490235 h 1636054"/>
              <a:gd name="connsiteX26" fmla="*/ 1259568 w 1278618"/>
              <a:gd name="connsiteY26" fmla="*/ 1518810 h 1636054"/>
              <a:gd name="connsiteX27" fmla="*/ 1245281 w 1278618"/>
              <a:gd name="connsiteY27" fmla="*/ 1523573 h 1636054"/>
              <a:gd name="connsiteX28" fmla="*/ 1226231 w 1278618"/>
              <a:gd name="connsiteY28" fmla="*/ 1552148 h 1636054"/>
              <a:gd name="connsiteX29" fmla="*/ 1221468 w 1278618"/>
              <a:gd name="connsiteY29" fmla="*/ 1566435 h 1636054"/>
              <a:gd name="connsiteX30" fmla="*/ 1207181 w 1278618"/>
              <a:gd name="connsiteY30" fmla="*/ 1571198 h 1636054"/>
              <a:gd name="connsiteX31" fmla="*/ 1178606 w 1278618"/>
              <a:gd name="connsiteY31" fmla="*/ 1585485 h 1636054"/>
              <a:gd name="connsiteX32" fmla="*/ 1083356 w 1278618"/>
              <a:gd name="connsiteY32" fmla="*/ 1580723 h 1636054"/>
              <a:gd name="connsiteX33" fmla="*/ 1040493 w 1278618"/>
              <a:gd name="connsiteY33" fmla="*/ 1556910 h 1636054"/>
              <a:gd name="connsiteX34" fmla="*/ 1026206 w 1278618"/>
              <a:gd name="connsiteY34" fmla="*/ 1547385 h 1636054"/>
              <a:gd name="connsiteX35" fmla="*/ 983343 w 1278618"/>
              <a:gd name="connsiteY35" fmla="*/ 1533098 h 1636054"/>
              <a:gd name="connsiteX36" fmla="*/ 969056 w 1278618"/>
              <a:gd name="connsiteY36" fmla="*/ 1528335 h 1636054"/>
              <a:gd name="connsiteX37" fmla="*/ 954768 w 1278618"/>
              <a:gd name="connsiteY37" fmla="*/ 1523573 h 1636054"/>
              <a:gd name="connsiteX38" fmla="*/ 911906 w 1278618"/>
              <a:gd name="connsiteY38" fmla="*/ 1509285 h 1636054"/>
              <a:gd name="connsiteX39" fmla="*/ 621393 w 1278618"/>
              <a:gd name="connsiteY39" fmla="*/ 1514048 h 1636054"/>
              <a:gd name="connsiteX40" fmla="*/ 564243 w 1278618"/>
              <a:gd name="connsiteY40" fmla="*/ 1518810 h 1636054"/>
              <a:gd name="connsiteX41" fmla="*/ 516618 w 1278618"/>
              <a:gd name="connsiteY41" fmla="*/ 1533098 h 1636054"/>
              <a:gd name="connsiteX42" fmla="*/ 488043 w 1278618"/>
              <a:gd name="connsiteY42" fmla="*/ 1542623 h 1636054"/>
              <a:gd name="connsiteX43" fmla="*/ 473756 w 1278618"/>
              <a:gd name="connsiteY43" fmla="*/ 1552148 h 1636054"/>
              <a:gd name="connsiteX44" fmla="*/ 445181 w 1278618"/>
              <a:gd name="connsiteY44" fmla="*/ 1561673 h 1636054"/>
              <a:gd name="connsiteX45" fmla="*/ 430893 w 1278618"/>
              <a:gd name="connsiteY45" fmla="*/ 1571198 h 1636054"/>
              <a:gd name="connsiteX46" fmla="*/ 373743 w 1278618"/>
              <a:gd name="connsiteY46" fmla="*/ 1599773 h 1636054"/>
              <a:gd name="connsiteX47" fmla="*/ 359456 w 1278618"/>
              <a:gd name="connsiteY47" fmla="*/ 1609298 h 1636054"/>
              <a:gd name="connsiteX48" fmla="*/ 345168 w 1278618"/>
              <a:gd name="connsiteY48" fmla="*/ 1618823 h 1636054"/>
              <a:gd name="connsiteX49" fmla="*/ 335643 w 1278618"/>
              <a:gd name="connsiteY49" fmla="*/ 1633110 h 1636054"/>
              <a:gd name="connsiteX50" fmla="*/ 307068 w 1278618"/>
              <a:gd name="connsiteY50" fmla="*/ 1618823 h 1636054"/>
              <a:gd name="connsiteX51" fmla="*/ 278493 w 1278618"/>
              <a:gd name="connsiteY51" fmla="*/ 1614060 h 1636054"/>
              <a:gd name="connsiteX52" fmla="*/ 221343 w 1278618"/>
              <a:gd name="connsiteY52" fmla="*/ 1599773 h 1636054"/>
              <a:gd name="connsiteX53" fmla="*/ 202293 w 1278618"/>
              <a:gd name="connsiteY53" fmla="*/ 1604535 h 1636054"/>
              <a:gd name="connsiteX54" fmla="*/ 207056 w 1278618"/>
              <a:gd name="connsiteY54" fmla="*/ 1571198 h 1636054"/>
              <a:gd name="connsiteX55" fmla="*/ 183243 w 1278618"/>
              <a:gd name="connsiteY55" fmla="*/ 1561673 h 1636054"/>
              <a:gd name="connsiteX56" fmla="*/ 173718 w 1278618"/>
              <a:gd name="connsiteY56" fmla="*/ 1547385 h 1636054"/>
              <a:gd name="connsiteX57" fmla="*/ 168956 w 1278618"/>
              <a:gd name="connsiteY57" fmla="*/ 1533098 h 1636054"/>
              <a:gd name="connsiteX58" fmla="*/ 149906 w 1278618"/>
              <a:gd name="connsiteY58" fmla="*/ 1504523 h 1636054"/>
              <a:gd name="connsiteX59" fmla="*/ 140381 w 1278618"/>
              <a:gd name="connsiteY59" fmla="*/ 1490235 h 1636054"/>
              <a:gd name="connsiteX60" fmla="*/ 130856 w 1278618"/>
              <a:gd name="connsiteY60" fmla="*/ 1475948 h 1636054"/>
              <a:gd name="connsiteX61" fmla="*/ 116568 w 1278618"/>
              <a:gd name="connsiteY61" fmla="*/ 1423560 h 1636054"/>
              <a:gd name="connsiteX62" fmla="*/ 111806 w 1278618"/>
              <a:gd name="connsiteY62" fmla="*/ 1409273 h 1636054"/>
              <a:gd name="connsiteX63" fmla="*/ 97518 w 1278618"/>
              <a:gd name="connsiteY63" fmla="*/ 1399748 h 1636054"/>
              <a:gd name="connsiteX64" fmla="*/ 68943 w 1278618"/>
              <a:gd name="connsiteY64" fmla="*/ 1390223 h 1636054"/>
              <a:gd name="connsiteX65" fmla="*/ 59418 w 1278618"/>
              <a:gd name="connsiteY65" fmla="*/ 1375935 h 1636054"/>
              <a:gd name="connsiteX66" fmla="*/ 30843 w 1278618"/>
              <a:gd name="connsiteY66" fmla="*/ 1361648 h 1636054"/>
              <a:gd name="connsiteX67" fmla="*/ 35606 w 1278618"/>
              <a:gd name="connsiteY67" fmla="*/ 1347360 h 1636054"/>
              <a:gd name="connsiteX68" fmla="*/ 26081 w 1278618"/>
              <a:gd name="connsiteY68" fmla="*/ 1333073 h 1636054"/>
              <a:gd name="connsiteX69" fmla="*/ 2268 w 1278618"/>
              <a:gd name="connsiteY69" fmla="*/ 1309260 h 1636054"/>
              <a:gd name="connsiteX70" fmla="*/ 16556 w 1278618"/>
              <a:gd name="connsiteY70" fmla="*/ 1304498 h 1636054"/>
              <a:gd name="connsiteX71" fmla="*/ 2268 w 1278618"/>
              <a:gd name="connsiteY71" fmla="*/ 1294973 h 1636054"/>
              <a:gd name="connsiteX72" fmla="*/ 16556 w 1278618"/>
              <a:gd name="connsiteY72" fmla="*/ 1285448 h 1636054"/>
              <a:gd name="connsiteX73" fmla="*/ 21318 w 1278618"/>
              <a:gd name="connsiteY73" fmla="*/ 1271160 h 1636054"/>
              <a:gd name="connsiteX74" fmla="*/ 49893 w 1278618"/>
              <a:gd name="connsiteY74" fmla="*/ 1261635 h 1636054"/>
              <a:gd name="connsiteX75" fmla="*/ 92756 w 1278618"/>
              <a:gd name="connsiteY75" fmla="*/ 1242585 h 1636054"/>
              <a:gd name="connsiteX76" fmla="*/ 107043 w 1278618"/>
              <a:gd name="connsiteY76" fmla="*/ 1237823 h 1636054"/>
              <a:gd name="connsiteX77" fmla="*/ 121331 w 1278618"/>
              <a:gd name="connsiteY77" fmla="*/ 1233060 h 1636054"/>
              <a:gd name="connsiteX78" fmla="*/ 130856 w 1278618"/>
              <a:gd name="connsiteY78" fmla="*/ 1218773 h 1636054"/>
              <a:gd name="connsiteX79" fmla="*/ 145143 w 1278618"/>
              <a:gd name="connsiteY79" fmla="*/ 1209248 h 1636054"/>
              <a:gd name="connsiteX80" fmla="*/ 154668 w 1278618"/>
              <a:gd name="connsiteY80" fmla="*/ 1180673 h 1636054"/>
              <a:gd name="connsiteX81" fmla="*/ 173718 w 1278618"/>
              <a:gd name="connsiteY81" fmla="*/ 1137810 h 1636054"/>
              <a:gd name="connsiteX82" fmla="*/ 183243 w 1278618"/>
              <a:gd name="connsiteY82" fmla="*/ 1109235 h 1636054"/>
              <a:gd name="connsiteX83" fmla="*/ 188006 w 1278618"/>
              <a:gd name="connsiteY83" fmla="*/ 1094948 h 1636054"/>
              <a:gd name="connsiteX84" fmla="*/ 192768 w 1278618"/>
              <a:gd name="connsiteY84" fmla="*/ 1061610 h 1636054"/>
              <a:gd name="connsiteX85" fmla="*/ 202293 w 1278618"/>
              <a:gd name="connsiteY85" fmla="*/ 1028273 h 1636054"/>
              <a:gd name="connsiteX86" fmla="*/ 221343 w 1278618"/>
              <a:gd name="connsiteY86" fmla="*/ 994935 h 1636054"/>
              <a:gd name="connsiteX87" fmla="*/ 283256 w 1278618"/>
              <a:gd name="connsiteY87" fmla="*/ 990173 h 1636054"/>
              <a:gd name="connsiteX88" fmla="*/ 297543 w 1278618"/>
              <a:gd name="connsiteY88" fmla="*/ 933023 h 1636054"/>
              <a:gd name="connsiteX89" fmla="*/ 302306 w 1278618"/>
              <a:gd name="connsiteY89" fmla="*/ 918735 h 1636054"/>
              <a:gd name="connsiteX90" fmla="*/ 311831 w 1278618"/>
              <a:gd name="connsiteY90" fmla="*/ 523448 h 1636054"/>
              <a:gd name="connsiteX91" fmla="*/ 321356 w 1278618"/>
              <a:gd name="connsiteY91" fmla="*/ 494873 h 1636054"/>
              <a:gd name="connsiteX92" fmla="*/ 326118 w 1278618"/>
              <a:gd name="connsiteY92" fmla="*/ 480585 h 1636054"/>
              <a:gd name="connsiteX93" fmla="*/ 330881 w 1278618"/>
              <a:gd name="connsiteY93" fmla="*/ 437723 h 1636054"/>
              <a:gd name="connsiteX94" fmla="*/ 340406 w 1278618"/>
              <a:gd name="connsiteY94" fmla="*/ 409148 h 1636054"/>
              <a:gd name="connsiteX95" fmla="*/ 335643 w 1278618"/>
              <a:gd name="connsiteY95" fmla="*/ 180548 h 1636054"/>
              <a:gd name="connsiteX96" fmla="*/ 326118 w 1278618"/>
              <a:gd name="connsiteY96" fmla="*/ 151973 h 1636054"/>
              <a:gd name="connsiteX97" fmla="*/ 321356 w 1278618"/>
              <a:gd name="connsiteY97" fmla="*/ 132923 h 1636054"/>
              <a:gd name="connsiteX98" fmla="*/ 311831 w 1278618"/>
              <a:gd name="connsiteY98" fmla="*/ 104348 h 1636054"/>
              <a:gd name="connsiteX99" fmla="*/ 307068 w 1278618"/>
              <a:gd name="connsiteY99" fmla="*/ 90060 h 1636054"/>
              <a:gd name="connsiteX100" fmla="*/ 311831 w 1278618"/>
              <a:gd name="connsiteY100" fmla="*/ 9098 h 1636054"/>
              <a:gd name="connsiteX101" fmla="*/ 340406 w 1278618"/>
              <a:gd name="connsiteY101" fmla="*/ 18623 h 1636054"/>
              <a:gd name="connsiteX102" fmla="*/ 549956 w 1278618"/>
              <a:gd name="connsiteY102" fmla="*/ 51960 h 1636054"/>
              <a:gd name="connsiteX103" fmla="*/ 849993 w 1278618"/>
              <a:gd name="connsiteY103" fmla="*/ 51960 h 1636054"/>
              <a:gd name="connsiteX104" fmla="*/ 878568 w 1278618"/>
              <a:gd name="connsiteY104" fmla="*/ 42435 h 1636054"/>
              <a:gd name="connsiteX105" fmla="*/ 921431 w 1278618"/>
              <a:gd name="connsiteY105" fmla="*/ 28148 h 1636054"/>
              <a:gd name="connsiteX106" fmla="*/ 935718 w 1278618"/>
              <a:gd name="connsiteY106" fmla="*/ 23385 h 1636054"/>
              <a:gd name="connsiteX107" fmla="*/ 950006 w 1278618"/>
              <a:gd name="connsiteY107" fmla="*/ 18623 h 1636054"/>
              <a:gd name="connsiteX108" fmla="*/ 969056 w 1278618"/>
              <a:gd name="connsiteY108" fmla="*/ 13860 h 1636054"/>
              <a:gd name="connsiteX0" fmla="*/ 969056 w 1278618"/>
              <a:gd name="connsiteY0" fmla="*/ 11112 h 1633306"/>
              <a:gd name="connsiteX1" fmla="*/ 973818 w 1278618"/>
              <a:gd name="connsiteY1" fmla="*/ 73025 h 1633306"/>
              <a:gd name="connsiteX2" fmla="*/ 983343 w 1278618"/>
              <a:gd name="connsiteY2" fmla="*/ 325437 h 1633306"/>
              <a:gd name="connsiteX3" fmla="*/ 988106 w 1278618"/>
              <a:gd name="connsiteY3" fmla="*/ 382587 h 1633306"/>
              <a:gd name="connsiteX4" fmla="*/ 992868 w 1278618"/>
              <a:gd name="connsiteY4" fmla="*/ 401637 h 1633306"/>
              <a:gd name="connsiteX5" fmla="*/ 1002393 w 1278618"/>
              <a:gd name="connsiteY5" fmla="*/ 620712 h 1633306"/>
              <a:gd name="connsiteX6" fmla="*/ 1007156 w 1278618"/>
              <a:gd name="connsiteY6" fmla="*/ 639762 h 1633306"/>
              <a:gd name="connsiteX7" fmla="*/ 1016681 w 1278618"/>
              <a:gd name="connsiteY7" fmla="*/ 668337 h 1633306"/>
              <a:gd name="connsiteX8" fmla="*/ 1026206 w 1278618"/>
              <a:gd name="connsiteY8" fmla="*/ 696912 h 1633306"/>
              <a:gd name="connsiteX9" fmla="*/ 1078593 w 1278618"/>
              <a:gd name="connsiteY9" fmla="*/ 854075 h 1633306"/>
              <a:gd name="connsiteX10" fmla="*/ 1107168 w 1278618"/>
              <a:gd name="connsiteY10" fmla="*/ 939800 h 1633306"/>
              <a:gd name="connsiteX11" fmla="*/ 1111931 w 1278618"/>
              <a:gd name="connsiteY11" fmla="*/ 954087 h 1633306"/>
              <a:gd name="connsiteX12" fmla="*/ 1121456 w 1278618"/>
              <a:gd name="connsiteY12" fmla="*/ 987425 h 1633306"/>
              <a:gd name="connsiteX13" fmla="*/ 1130981 w 1278618"/>
              <a:gd name="connsiteY13" fmla="*/ 1001712 h 1633306"/>
              <a:gd name="connsiteX14" fmla="*/ 1150031 w 1278618"/>
              <a:gd name="connsiteY14" fmla="*/ 1058862 h 1633306"/>
              <a:gd name="connsiteX15" fmla="*/ 1154793 w 1278618"/>
              <a:gd name="connsiteY15" fmla="*/ 1073150 h 1633306"/>
              <a:gd name="connsiteX16" fmla="*/ 1164318 w 1278618"/>
              <a:gd name="connsiteY16" fmla="*/ 1087437 h 1633306"/>
              <a:gd name="connsiteX17" fmla="*/ 1192893 w 1278618"/>
              <a:gd name="connsiteY17" fmla="*/ 1144587 h 1633306"/>
              <a:gd name="connsiteX18" fmla="*/ 1202418 w 1278618"/>
              <a:gd name="connsiteY18" fmla="*/ 1158875 h 1633306"/>
              <a:gd name="connsiteX19" fmla="*/ 1207181 w 1278618"/>
              <a:gd name="connsiteY19" fmla="*/ 1173162 h 1633306"/>
              <a:gd name="connsiteX20" fmla="*/ 1221468 w 1278618"/>
              <a:gd name="connsiteY20" fmla="*/ 1182687 h 1633306"/>
              <a:gd name="connsiteX21" fmla="*/ 1245281 w 1278618"/>
              <a:gd name="connsiteY21" fmla="*/ 1225550 h 1633306"/>
              <a:gd name="connsiteX22" fmla="*/ 1254806 w 1278618"/>
              <a:gd name="connsiteY22" fmla="*/ 1239837 h 1633306"/>
              <a:gd name="connsiteX23" fmla="*/ 1264331 w 1278618"/>
              <a:gd name="connsiteY23" fmla="*/ 1268412 h 1633306"/>
              <a:gd name="connsiteX24" fmla="*/ 1278618 w 1278618"/>
              <a:gd name="connsiteY24" fmla="*/ 1320800 h 1633306"/>
              <a:gd name="connsiteX25" fmla="*/ 1273856 w 1278618"/>
              <a:gd name="connsiteY25" fmla="*/ 1487487 h 1633306"/>
              <a:gd name="connsiteX26" fmla="*/ 1259568 w 1278618"/>
              <a:gd name="connsiteY26" fmla="*/ 1516062 h 1633306"/>
              <a:gd name="connsiteX27" fmla="*/ 1245281 w 1278618"/>
              <a:gd name="connsiteY27" fmla="*/ 1520825 h 1633306"/>
              <a:gd name="connsiteX28" fmla="*/ 1226231 w 1278618"/>
              <a:gd name="connsiteY28" fmla="*/ 1549400 h 1633306"/>
              <a:gd name="connsiteX29" fmla="*/ 1221468 w 1278618"/>
              <a:gd name="connsiteY29" fmla="*/ 1563687 h 1633306"/>
              <a:gd name="connsiteX30" fmla="*/ 1207181 w 1278618"/>
              <a:gd name="connsiteY30" fmla="*/ 1568450 h 1633306"/>
              <a:gd name="connsiteX31" fmla="*/ 1178606 w 1278618"/>
              <a:gd name="connsiteY31" fmla="*/ 1582737 h 1633306"/>
              <a:gd name="connsiteX32" fmla="*/ 1083356 w 1278618"/>
              <a:gd name="connsiteY32" fmla="*/ 1577975 h 1633306"/>
              <a:gd name="connsiteX33" fmla="*/ 1040493 w 1278618"/>
              <a:gd name="connsiteY33" fmla="*/ 1554162 h 1633306"/>
              <a:gd name="connsiteX34" fmla="*/ 1026206 w 1278618"/>
              <a:gd name="connsiteY34" fmla="*/ 1544637 h 1633306"/>
              <a:gd name="connsiteX35" fmla="*/ 983343 w 1278618"/>
              <a:gd name="connsiteY35" fmla="*/ 1530350 h 1633306"/>
              <a:gd name="connsiteX36" fmla="*/ 969056 w 1278618"/>
              <a:gd name="connsiteY36" fmla="*/ 1525587 h 1633306"/>
              <a:gd name="connsiteX37" fmla="*/ 954768 w 1278618"/>
              <a:gd name="connsiteY37" fmla="*/ 1520825 h 1633306"/>
              <a:gd name="connsiteX38" fmla="*/ 911906 w 1278618"/>
              <a:gd name="connsiteY38" fmla="*/ 1506537 h 1633306"/>
              <a:gd name="connsiteX39" fmla="*/ 621393 w 1278618"/>
              <a:gd name="connsiteY39" fmla="*/ 1511300 h 1633306"/>
              <a:gd name="connsiteX40" fmla="*/ 564243 w 1278618"/>
              <a:gd name="connsiteY40" fmla="*/ 1516062 h 1633306"/>
              <a:gd name="connsiteX41" fmla="*/ 516618 w 1278618"/>
              <a:gd name="connsiteY41" fmla="*/ 1530350 h 1633306"/>
              <a:gd name="connsiteX42" fmla="*/ 488043 w 1278618"/>
              <a:gd name="connsiteY42" fmla="*/ 1539875 h 1633306"/>
              <a:gd name="connsiteX43" fmla="*/ 473756 w 1278618"/>
              <a:gd name="connsiteY43" fmla="*/ 1549400 h 1633306"/>
              <a:gd name="connsiteX44" fmla="*/ 445181 w 1278618"/>
              <a:gd name="connsiteY44" fmla="*/ 1558925 h 1633306"/>
              <a:gd name="connsiteX45" fmla="*/ 430893 w 1278618"/>
              <a:gd name="connsiteY45" fmla="*/ 1568450 h 1633306"/>
              <a:gd name="connsiteX46" fmla="*/ 373743 w 1278618"/>
              <a:gd name="connsiteY46" fmla="*/ 1597025 h 1633306"/>
              <a:gd name="connsiteX47" fmla="*/ 359456 w 1278618"/>
              <a:gd name="connsiteY47" fmla="*/ 1606550 h 1633306"/>
              <a:gd name="connsiteX48" fmla="*/ 345168 w 1278618"/>
              <a:gd name="connsiteY48" fmla="*/ 1616075 h 1633306"/>
              <a:gd name="connsiteX49" fmla="*/ 335643 w 1278618"/>
              <a:gd name="connsiteY49" fmla="*/ 1630362 h 1633306"/>
              <a:gd name="connsiteX50" fmla="*/ 307068 w 1278618"/>
              <a:gd name="connsiteY50" fmla="*/ 1616075 h 1633306"/>
              <a:gd name="connsiteX51" fmla="*/ 278493 w 1278618"/>
              <a:gd name="connsiteY51" fmla="*/ 1611312 h 1633306"/>
              <a:gd name="connsiteX52" fmla="*/ 221343 w 1278618"/>
              <a:gd name="connsiteY52" fmla="*/ 1597025 h 1633306"/>
              <a:gd name="connsiteX53" fmla="*/ 202293 w 1278618"/>
              <a:gd name="connsiteY53" fmla="*/ 1601787 h 1633306"/>
              <a:gd name="connsiteX54" fmla="*/ 207056 w 1278618"/>
              <a:gd name="connsiteY54" fmla="*/ 1568450 h 1633306"/>
              <a:gd name="connsiteX55" fmla="*/ 183243 w 1278618"/>
              <a:gd name="connsiteY55" fmla="*/ 1558925 h 1633306"/>
              <a:gd name="connsiteX56" fmla="*/ 173718 w 1278618"/>
              <a:gd name="connsiteY56" fmla="*/ 1544637 h 1633306"/>
              <a:gd name="connsiteX57" fmla="*/ 168956 w 1278618"/>
              <a:gd name="connsiteY57" fmla="*/ 1530350 h 1633306"/>
              <a:gd name="connsiteX58" fmla="*/ 149906 w 1278618"/>
              <a:gd name="connsiteY58" fmla="*/ 1501775 h 1633306"/>
              <a:gd name="connsiteX59" fmla="*/ 140381 w 1278618"/>
              <a:gd name="connsiteY59" fmla="*/ 1487487 h 1633306"/>
              <a:gd name="connsiteX60" fmla="*/ 130856 w 1278618"/>
              <a:gd name="connsiteY60" fmla="*/ 1473200 h 1633306"/>
              <a:gd name="connsiteX61" fmla="*/ 116568 w 1278618"/>
              <a:gd name="connsiteY61" fmla="*/ 1420812 h 1633306"/>
              <a:gd name="connsiteX62" fmla="*/ 111806 w 1278618"/>
              <a:gd name="connsiteY62" fmla="*/ 1406525 h 1633306"/>
              <a:gd name="connsiteX63" fmla="*/ 97518 w 1278618"/>
              <a:gd name="connsiteY63" fmla="*/ 1397000 h 1633306"/>
              <a:gd name="connsiteX64" fmla="*/ 68943 w 1278618"/>
              <a:gd name="connsiteY64" fmla="*/ 1387475 h 1633306"/>
              <a:gd name="connsiteX65" fmla="*/ 59418 w 1278618"/>
              <a:gd name="connsiteY65" fmla="*/ 1373187 h 1633306"/>
              <a:gd name="connsiteX66" fmla="*/ 30843 w 1278618"/>
              <a:gd name="connsiteY66" fmla="*/ 1358900 h 1633306"/>
              <a:gd name="connsiteX67" fmla="*/ 35606 w 1278618"/>
              <a:gd name="connsiteY67" fmla="*/ 1344612 h 1633306"/>
              <a:gd name="connsiteX68" fmla="*/ 26081 w 1278618"/>
              <a:gd name="connsiteY68" fmla="*/ 1330325 h 1633306"/>
              <a:gd name="connsiteX69" fmla="*/ 2268 w 1278618"/>
              <a:gd name="connsiteY69" fmla="*/ 1306512 h 1633306"/>
              <a:gd name="connsiteX70" fmla="*/ 16556 w 1278618"/>
              <a:gd name="connsiteY70" fmla="*/ 1301750 h 1633306"/>
              <a:gd name="connsiteX71" fmla="*/ 2268 w 1278618"/>
              <a:gd name="connsiteY71" fmla="*/ 1292225 h 1633306"/>
              <a:gd name="connsiteX72" fmla="*/ 16556 w 1278618"/>
              <a:gd name="connsiteY72" fmla="*/ 1282700 h 1633306"/>
              <a:gd name="connsiteX73" fmla="*/ 21318 w 1278618"/>
              <a:gd name="connsiteY73" fmla="*/ 1268412 h 1633306"/>
              <a:gd name="connsiteX74" fmla="*/ 49893 w 1278618"/>
              <a:gd name="connsiteY74" fmla="*/ 1258887 h 1633306"/>
              <a:gd name="connsiteX75" fmla="*/ 92756 w 1278618"/>
              <a:gd name="connsiteY75" fmla="*/ 1239837 h 1633306"/>
              <a:gd name="connsiteX76" fmla="*/ 107043 w 1278618"/>
              <a:gd name="connsiteY76" fmla="*/ 1235075 h 1633306"/>
              <a:gd name="connsiteX77" fmla="*/ 121331 w 1278618"/>
              <a:gd name="connsiteY77" fmla="*/ 1230312 h 1633306"/>
              <a:gd name="connsiteX78" fmla="*/ 130856 w 1278618"/>
              <a:gd name="connsiteY78" fmla="*/ 1216025 h 1633306"/>
              <a:gd name="connsiteX79" fmla="*/ 145143 w 1278618"/>
              <a:gd name="connsiteY79" fmla="*/ 1206500 h 1633306"/>
              <a:gd name="connsiteX80" fmla="*/ 154668 w 1278618"/>
              <a:gd name="connsiteY80" fmla="*/ 1177925 h 1633306"/>
              <a:gd name="connsiteX81" fmla="*/ 173718 w 1278618"/>
              <a:gd name="connsiteY81" fmla="*/ 1135062 h 1633306"/>
              <a:gd name="connsiteX82" fmla="*/ 183243 w 1278618"/>
              <a:gd name="connsiteY82" fmla="*/ 1106487 h 1633306"/>
              <a:gd name="connsiteX83" fmla="*/ 188006 w 1278618"/>
              <a:gd name="connsiteY83" fmla="*/ 1092200 h 1633306"/>
              <a:gd name="connsiteX84" fmla="*/ 192768 w 1278618"/>
              <a:gd name="connsiteY84" fmla="*/ 1058862 h 1633306"/>
              <a:gd name="connsiteX85" fmla="*/ 202293 w 1278618"/>
              <a:gd name="connsiteY85" fmla="*/ 1025525 h 1633306"/>
              <a:gd name="connsiteX86" fmla="*/ 221343 w 1278618"/>
              <a:gd name="connsiteY86" fmla="*/ 992187 h 1633306"/>
              <a:gd name="connsiteX87" fmla="*/ 283256 w 1278618"/>
              <a:gd name="connsiteY87" fmla="*/ 987425 h 1633306"/>
              <a:gd name="connsiteX88" fmla="*/ 297543 w 1278618"/>
              <a:gd name="connsiteY88" fmla="*/ 930275 h 1633306"/>
              <a:gd name="connsiteX89" fmla="*/ 302306 w 1278618"/>
              <a:gd name="connsiteY89" fmla="*/ 915987 h 1633306"/>
              <a:gd name="connsiteX90" fmla="*/ 311831 w 1278618"/>
              <a:gd name="connsiteY90" fmla="*/ 520700 h 1633306"/>
              <a:gd name="connsiteX91" fmla="*/ 321356 w 1278618"/>
              <a:gd name="connsiteY91" fmla="*/ 492125 h 1633306"/>
              <a:gd name="connsiteX92" fmla="*/ 326118 w 1278618"/>
              <a:gd name="connsiteY92" fmla="*/ 477837 h 1633306"/>
              <a:gd name="connsiteX93" fmla="*/ 330881 w 1278618"/>
              <a:gd name="connsiteY93" fmla="*/ 434975 h 1633306"/>
              <a:gd name="connsiteX94" fmla="*/ 340406 w 1278618"/>
              <a:gd name="connsiteY94" fmla="*/ 406400 h 1633306"/>
              <a:gd name="connsiteX95" fmla="*/ 335643 w 1278618"/>
              <a:gd name="connsiteY95" fmla="*/ 177800 h 1633306"/>
              <a:gd name="connsiteX96" fmla="*/ 326118 w 1278618"/>
              <a:gd name="connsiteY96" fmla="*/ 149225 h 1633306"/>
              <a:gd name="connsiteX97" fmla="*/ 321356 w 1278618"/>
              <a:gd name="connsiteY97" fmla="*/ 130175 h 1633306"/>
              <a:gd name="connsiteX98" fmla="*/ 311831 w 1278618"/>
              <a:gd name="connsiteY98" fmla="*/ 101600 h 1633306"/>
              <a:gd name="connsiteX99" fmla="*/ 307068 w 1278618"/>
              <a:gd name="connsiteY99" fmla="*/ 87312 h 1633306"/>
              <a:gd name="connsiteX100" fmla="*/ 311831 w 1278618"/>
              <a:gd name="connsiteY100" fmla="*/ 6350 h 1633306"/>
              <a:gd name="connsiteX101" fmla="*/ 549956 w 1278618"/>
              <a:gd name="connsiteY101" fmla="*/ 49212 h 1633306"/>
              <a:gd name="connsiteX102" fmla="*/ 849993 w 1278618"/>
              <a:gd name="connsiteY102" fmla="*/ 49212 h 1633306"/>
              <a:gd name="connsiteX103" fmla="*/ 878568 w 1278618"/>
              <a:gd name="connsiteY103" fmla="*/ 39687 h 1633306"/>
              <a:gd name="connsiteX104" fmla="*/ 921431 w 1278618"/>
              <a:gd name="connsiteY104" fmla="*/ 25400 h 1633306"/>
              <a:gd name="connsiteX105" fmla="*/ 935718 w 1278618"/>
              <a:gd name="connsiteY105" fmla="*/ 20637 h 1633306"/>
              <a:gd name="connsiteX106" fmla="*/ 950006 w 1278618"/>
              <a:gd name="connsiteY106" fmla="*/ 15875 h 1633306"/>
              <a:gd name="connsiteX107" fmla="*/ 969056 w 1278618"/>
              <a:gd name="connsiteY107" fmla="*/ 11112 h 1633306"/>
              <a:gd name="connsiteX0" fmla="*/ 969056 w 1278618"/>
              <a:gd name="connsiteY0" fmla="*/ 4762 h 1626956"/>
              <a:gd name="connsiteX1" fmla="*/ 973818 w 1278618"/>
              <a:gd name="connsiteY1" fmla="*/ 66675 h 1626956"/>
              <a:gd name="connsiteX2" fmla="*/ 983343 w 1278618"/>
              <a:gd name="connsiteY2" fmla="*/ 319087 h 1626956"/>
              <a:gd name="connsiteX3" fmla="*/ 988106 w 1278618"/>
              <a:gd name="connsiteY3" fmla="*/ 376237 h 1626956"/>
              <a:gd name="connsiteX4" fmla="*/ 992868 w 1278618"/>
              <a:gd name="connsiteY4" fmla="*/ 395287 h 1626956"/>
              <a:gd name="connsiteX5" fmla="*/ 1002393 w 1278618"/>
              <a:gd name="connsiteY5" fmla="*/ 614362 h 1626956"/>
              <a:gd name="connsiteX6" fmla="*/ 1007156 w 1278618"/>
              <a:gd name="connsiteY6" fmla="*/ 633412 h 1626956"/>
              <a:gd name="connsiteX7" fmla="*/ 1016681 w 1278618"/>
              <a:gd name="connsiteY7" fmla="*/ 661987 h 1626956"/>
              <a:gd name="connsiteX8" fmla="*/ 1026206 w 1278618"/>
              <a:gd name="connsiteY8" fmla="*/ 690562 h 1626956"/>
              <a:gd name="connsiteX9" fmla="*/ 1078593 w 1278618"/>
              <a:gd name="connsiteY9" fmla="*/ 847725 h 1626956"/>
              <a:gd name="connsiteX10" fmla="*/ 1107168 w 1278618"/>
              <a:gd name="connsiteY10" fmla="*/ 933450 h 1626956"/>
              <a:gd name="connsiteX11" fmla="*/ 1111931 w 1278618"/>
              <a:gd name="connsiteY11" fmla="*/ 947737 h 1626956"/>
              <a:gd name="connsiteX12" fmla="*/ 1121456 w 1278618"/>
              <a:gd name="connsiteY12" fmla="*/ 981075 h 1626956"/>
              <a:gd name="connsiteX13" fmla="*/ 1130981 w 1278618"/>
              <a:gd name="connsiteY13" fmla="*/ 995362 h 1626956"/>
              <a:gd name="connsiteX14" fmla="*/ 1150031 w 1278618"/>
              <a:gd name="connsiteY14" fmla="*/ 1052512 h 1626956"/>
              <a:gd name="connsiteX15" fmla="*/ 1154793 w 1278618"/>
              <a:gd name="connsiteY15" fmla="*/ 1066800 h 1626956"/>
              <a:gd name="connsiteX16" fmla="*/ 1164318 w 1278618"/>
              <a:gd name="connsiteY16" fmla="*/ 1081087 h 1626956"/>
              <a:gd name="connsiteX17" fmla="*/ 1192893 w 1278618"/>
              <a:gd name="connsiteY17" fmla="*/ 1138237 h 1626956"/>
              <a:gd name="connsiteX18" fmla="*/ 1202418 w 1278618"/>
              <a:gd name="connsiteY18" fmla="*/ 1152525 h 1626956"/>
              <a:gd name="connsiteX19" fmla="*/ 1207181 w 1278618"/>
              <a:gd name="connsiteY19" fmla="*/ 1166812 h 1626956"/>
              <a:gd name="connsiteX20" fmla="*/ 1221468 w 1278618"/>
              <a:gd name="connsiteY20" fmla="*/ 1176337 h 1626956"/>
              <a:gd name="connsiteX21" fmla="*/ 1245281 w 1278618"/>
              <a:gd name="connsiteY21" fmla="*/ 1219200 h 1626956"/>
              <a:gd name="connsiteX22" fmla="*/ 1254806 w 1278618"/>
              <a:gd name="connsiteY22" fmla="*/ 1233487 h 1626956"/>
              <a:gd name="connsiteX23" fmla="*/ 1264331 w 1278618"/>
              <a:gd name="connsiteY23" fmla="*/ 1262062 h 1626956"/>
              <a:gd name="connsiteX24" fmla="*/ 1278618 w 1278618"/>
              <a:gd name="connsiteY24" fmla="*/ 1314450 h 1626956"/>
              <a:gd name="connsiteX25" fmla="*/ 1273856 w 1278618"/>
              <a:gd name="connsiteY25" fmla="*/ 1481137 h 1626956"/>
              <a:gd name="connsiteX26" fmla="*/ 1259568 w 1278618"/>
              <a:gd name="connsiteY26" fmla="*/ 1509712 h 1626956"/>
              <a:gd name="connsiteX27" fmla="*/ 1245281 w 1278618"/>
              <a:gd name="connsiteY27" fmla="*/ 1514475 h 1626956"/>
              <a:gd name="connsiteX28" fmla="*/ 1226231 w 1278618"/>
              <a:gd name="connsiteY28" fmla="*/ 1543050 h 1626956"/>
              <a:gd name="connsiteX29" fmla="*/ 1221468 w 1278618"/>
              <a:gd name="connsiteY29" fmla="*/ 1557337 h 1626956"/>
              <a:gd name="connsiteX30" fmla="*/ 1207181 w 1278618"/>
              <a:gd name="connsiteY30" fmla="*/ 1562100 h 1626956"/>
              <a:gd name="connsiteX31" fmla="*/ 1178606 w 1278618"/>
              <a:gd name="connsiteY31" fmla="*/ 1576387 h 1626956"/>
              <a:gd name="connsiteX32" fmla="*/ 1083356 w 1278618"/>
              <a:gd name="connsiteY32" fmla="*/ 1571625 h 1626956"/>
              <a:gd name="connsiteX33" fmla="*/ 1040493 w 1278618"/>
              <a:gd name="connsiteY33" fmla="*/ 1547812 h 1626956"/>
              <a:gd name="connsiteX34" fmla="*/ 1026206 w 1278618"/>
              <a:gd name="connsiteY34" fmla="*/ 1538287 h 1626956"/>
              <a:gd name="connsiteX35" fmla="*/ 983343 w 1278618"/>
              <a:gd name="connsiteY35" fmla="*/ 1524000 h 1626956"/>
              <a:gd name="connsiteX36" fmla="*/ 969056 w 1278618"/>
              <a:gd name="connsiteY36" fmla="*/ 1519237 h 1626956"/>
              <a:gd name="connsiteX37" fmla="*/ 954768 w 1278618"/>
              <a:gd name="connsiteY37" fmla="*/ 1514475 h 1626956"/>
              <a:gd name="connsiteX38" fmla="*/ 911906 w 1278618"/>
              <a:gd name="connsiteY38" fmla="*/ 1500187 h 1626956"/>
              <a:gd name="connsiteX39" fmla="*/ 621393 w 1278618"/>
              <a:gd name="connsiteY39" fmla="*/ 1504950 h 1626956"/>
              <a:gd name="connsiteX40" fmla="*/ 564243 w 1278618"/>
              <a:gd name="connsiteY40" fmla="*/ 1509712 h 1626956"/>
              <a:gd name="connsiteX41" fmla="*/ 516618 w 1278618"/>
              <a:gd name="connsiteY41" fmla="*/ 1524000 h 1626956"/>
              <a:gd name="connsiteX42" fmla="*/ 488043 w 1278618"/>
              <a:gd name="connsiteY42" fmla="*/ 1533525 h 1626956"/>
              <a:gd name="connsiteX43" fmla="*/ 473756 w 1278618"/>
              <a:gd name="connsiteY43" fmla="*/ 1543050 h 1626956"/>
              <a:gd name="connsiteX44" fmla="*/ 445181 w 1278618"/>
              <a:gd name="connsiteY44" fmla="*/ 1552575 h 1626956"/>
              <a:gd name="connsiteX45" fmla="*/ 430893 w 1278618"/>
              <a:gd name="connsiteY45" fmla="*/ 1562100 h 1626956"/>
              <a:gd name="connsiteX46" fmla="*/ 373743 w 1278618"/>
              <a:gd name="connsiteY46" fmla="*/ 1590675 h 1626956"/>
              <a:gd name="connsiteX47" fmla="*/ 359456 w 1278618"/>
              <a:gd name="connsiteY47" fmla="*/ 1600200 h 1626956"/>
              <a:gd name="connsiteX48" fmla="*/ 345168 w 1278618"/>
              <a:gd name="connsiteY48" fmla="*/ 1609725 h 1626956"/>
              <a:gd name="connsiteX49" fmla="*/ 335643 w 1278618"/>
              <a:gd name="connsiteY49" fmla="*/ 1624012 h 1626956"/>
              <a:gd name="connsiteX50" fmla="*/ 307068 w 1278618"/>
              <a:gd name="connsiteY50" fmla="*/ 1609725 h 1626956"/>
              <a:gd name="connsiteX51" fmla="*/ 278493 w 1278618"/>
              <a:gd name="connsiteY51" fmla="*/ 1604962 h 1626956"/>
              <a:gd name="connsiteX52" fmla="*/ 221343 w 1278618"/>
              <a:gd name="connsiteY52" fmla="*/ 1590675 h 1626956"/>
              <a:gd name="connsiteX53" fmla="*/ 202293 w 1278618"/>
              <a:gd name="connsiteY53" fmla="*/ 1595437 h 1626956"/>
              <a:gd name="connsiteX54" fmla="*/ 207056 w 1278618"/>
              <a:gd name="connsiteY54" fmla="*/ 1562100 h 1626956"/>
              <a:gd name="connsiteX55" fmla="*/ 183243 w 1278618"/>
              <a:gd name="connsiteY55" fmla="*/ 1552575 h 1626956"/>
              <a:gd name="connsiteX56" fmla="*/ 173718 w 1278618"/>
              <a:gd name="connsiteY56" fmla="*/ 1538287 h 1626956"/>
              <a:gd name="connsiteX57" fmla="*/ 168956 w 1278618"/>
              <a:gd name="connsiteY57" fmla="*/ 1524000 h 1626956"/>
              <a:gd name="connsiteX58" fmla="*/ 149906 w 1278618"/>
              <a:gd name="connsiteY58" fmla="*/ 1495425 h 1626956"/>
              <a:gd name="connsiteX59" fmla="*/ 140381 w 1278618"/>
              <a:gd name="connsiteY59" fmla="*/ 1481137 h 1626956"/>
              <a:gd name="connsiteX60" fmla="*/ 130856 w 1278618"/>
              <a:gd name="connsiteY60" fmla="*/ 1466850 h 1626956"/>
              <a:gd name="connsiteX61" fmla="*/ 116568 w 1278618"/>
              <a:gd name="connsiteY61" fmla="*/ 1414462 h 1626956"/>
              <a:gd name="connsiteX62" fmla="*/ 111806 w 1278618"/>
              <a:gd name="connsiteY62" fmla="*/ 1400175 h 1626956"/>
              <a:gd name="connsiteX63" fmla="*/ 97518 w 1278618"/>
              <a:gd name="connsiteY63" fmla="*/ 1390650 h 1626956"/>
              <a:gd name="connsiteX64" fmla="*/ 68943 w 1278618"/>
              <a:gd name="connsiteY64" fmla="*/ 1381125 h 1626956"/>
              <a:gd name="connsiteX65" fmla="*/ 59418 w 1278618"/>
              <a:gd name="connsiteY65" fmla="*/ 1366837 h 1626956"/>
              <a:gd name="connsiteX66" fmla="*/ 30843 w 1278618"/>
              <a:gd name="connsiteY66" fmla="*/ 1352550 h 1626956"/>
              <a:gd name="connsiteX67" fmla="*/ 35606 w 1278618"/>
              <a:gd name="connsiteY67" fmla="*/ 1338262 h 1626956"/>
              <a:gd name="connsiteX68" fmla="*/ 26081 w 1278618"/>
              <a:gd name="connsiteY68" fmla="*/ 1323975 h 1626956"/>
              <a:gd name="connsiteX69" fmla="*/ 2268 w 1278618"/>
              <a:gd name="connsiteY69" fmla="*/ 1300162 h 1626956"/>
              <a:gd name="connsiteX70" fmla="*/ 16556 w 1278618"/>
              <a:gd name="connsiteY70" fmla="*/ 1295400 h 1626956"/>
              <a:gd name="connsiteX71" fmla="*/ 2268 w 1278618"/>
              <a:gd name="connsiteY71" fmla="*/ 1285875 h 1626956"/>
              <a:gd name="connsiteX72" fmla="*/ 16556 w 1278618"/>
              <a:gd name="connsiteY72" fmla="*/ 1276350 h 1626956"/>
              <a:gd name="connsiteX73" fmla="*/ 21318 w 1278618"/>
              <a:gd name="connsiteY73" fmla="*/ 1262062 h 1626956"/>
              <a:gd name="connsiteX74" fmla="*/ 49893 w 1278618"/>
              <a:gd name="connsiteY74" fmla="*/ 1252537 h 1626956"/>
              <a:gd name="connsiteX75" fmla="*/ 92756 w 1278618"/>
              <a:gd name="connsiteY75" fmla="*/ 1233487 h 1626956"/>
              <a:gd name="connsiteX76" fmla="*/ 107043 w 1278618"/>
              <a:gd name="connsiteY76" fmla="*/ 1228725 h 1626956"/>
              <a:gd name="connsiteX77" fmla="*/ 121331 w 1278618"/>
              <a:gd name="connsiteY77" fmla="*/ 1223962 h 1626956"/>
              <a:gd name="connsiteX78" fmla="*/ 130856 w 1278618"/>
              <a:gd name="connsiteY78" fmla="*/ 1209675 h 1626956"/>
              <a:gd name="connsiteX79" fmla="*/ 145143 w 1278618"/>
              <a:gd name="connsiteY79" fmla="*/ 1200150 h 1626956"/>
              <a:gd name="connsiteX80" fmla="*/ 154668 w 1278618"/>
              <a:gd name="connsiteY80" fmla="*/ 1171575 h 1626956"/>
              <a:gd name="connsiteX81" fmla="*/ 173718 w 1278618"/>
              <a:gd name="connsiteY81" fmla="*/ 1128712 h 1626956"/>
              <a:gd name="connsiteX82" fmla="*/ 183243 w 1278618"/>
              <a:gd name="connsiteY82" fmla="*/ 1100137 h 1626956"/>
              <a:gd name="connsiteX83" fmla="*/ 188006 w 1278618"/>
              <a:gd name="connsiteY83" fmla="*/ 1085850 h 1626956"/>
              <a:gd name="connsiteX84" fmla="*/ 192768 w 1278618"/>
              <a:gd name="connsiteY84" fmla="*/ 1052512 h 1626956"/>
              <a:gd name="connsiteX85" fmla="*/ 202293 w 1278618"/>
              <a:gd name="connsiteY85" fmla="*/ 1019175 h 1626956"/>
              <a:gd name="connsiteX86" fmla="*/ 221343 w 1278618"/>
              <a:gd name="connsiteY86" fmla="*/ 985837 h 1626956"/>
              <a:gd name="connsiteX87" fmla="*/ 283256 w 1278618"/>
              <a:gd name="connsiteY87" fmla="*/ 981075 h 1626956"/>
              <a:gd name="connsiteX88" fmla="*/ 297543 w 1278618"/>
              <a:gd name="connsiteY88" fmla="*/ 923925 h 1626956"/>
              <a:gd name="connsiteX89" fmla="*/ 302306 w 1278618"/>
              <a:gd name="connsiteY89" fmla="*/ 909637 h 1626956"/>
              <a:gd name="connsiteX90" fmla="*/ 311831 w 1278618"/>
              <a:gd name="connsiteY90" fmla="*/ 514350 h 1626956"/>
              <a:gd name="connsiteX91" fmla="*/ 321356 w 1278618"/>
              <a:gd name="connsiteY91" fmla="*/ 485775 h 1626956"/>
              <a:gd name="connsiteX92" fmla="*/ 326118 w 1278618"/>
              <a:gd name="connsiteY92" fmla="*/ 471487 h 1626956"/>
              <a:gd name="connsiteX93" fmla="*/ 330881 w 1278618"/>
              <a:gd name="connsiteY93" fmla="*/ 428625 h 1626956"/>
              <a:gd name="connsiteX94" fmla="*/ 340406 w 1278618"/>
              <a:gd name="connsiteY94" fmla="*/ 400050 h 1626956"/>
              <a:gd name="connsiteX95" fmla="*/ 335643 w 1278618"/>
              <a:gd name="connsiteY95" fmla="*/ 171450 h 1626956"/>
              <a:gd name="connsiteX96" fmla="*/ 326118 w 1278618"/>
              <a:gd name="connsiteY96" fmla="*/ 142875 h 1626956"/>
              <a:gd name="connsiteX97" fmla="*/ 321356 w 1278618"/>
              <a:gd name="connsiteY97" fmla="*/ 123825 h 1626956"/>
              <a:gd name="connsiteX98" fmla="*/ 311831 w 1278618"/>
              <a:gd name="connsiteY98" fmla="*/ 95250 h 1626956"/>
              <a:gd name="connsiteX99" fmla="*/ 307068 w 1278618"/>
              <a:gd name="connsiteY99" fmla="*/ 80962 h 1626956"/>
              <a:gd name="connsiteX100" fmla="*/ 311831 w 1278618"/>
              <a:gd name="connsiteY100" fmla="*/ 0 h 1626956"/>
              <a:gd name="connsiteX101" fmla="*/ 849993 w 1278618"/>
              <a:gd name="connsiteY101" fmla="*/ 42862 h 1626956"/>
              <a:gd name="connsiteX102" fmla="*/ 878568 w 1278618"/>
              <a:gd name="connsiteY102" fmla="*/ 33337 h 1626956"/>
              <a:gd name="connsiteX103" fmla="*/ 921431 w 1278618"/>
              <a:gd name="connsiteY103" fmla="*/ 19050 h 1626956"/>
              <a:gd name="connsiteX104" fmla="*/ 935718 w 1278618"/>
              <a:gd name="connsiteY104" fmla="*/ 14287 h 1626956"/>
              <a:gd name="connsiteX105" fmla="*/ 950006 w 1278618"/>
              <a:gd name="connsiteY105" fmla="*/ 9525 h 1626956"/>
              <a:gd name="connsiteX106" fmla="*/ 969056 w 1278618"/>
              <a:gd name="connsiteY106" fmla="*/ 4762 h 1626956"/>
              <a:gd name="connsiteX0" fmla="*/ 969056 w 1278618"/>
              <a:gd name="connsiteY0" fmla="*/ 4762 h 1626956"/>
              <a:gd name="connsiteX1" fmla="*/ 973818 w 1278618"/>
              <a:gd name="connsiteY1" fmla="*/ 66675 h 1626956"/>
              <a:gd name="connsiteX2" fmla="*/ 983343 w 1278618"/>
              <a:gd name="connsiteY2" fmla="*/ 319087 h 1626956"/>
              <a:gd name="connsiteX3" fmla="*/ 988106 w 1278618"/>
              <a:gd name="connsiteY3" fmla="*/ 376237 h 1626956"/>
              <a:gd name="connsiteX4" fmla="*/ 992868 w 1278618"/>
              <a:gd name="connsiteY4" fmla="*/ 395287 h 1626956"/>
              <a:gd name="connsiteX5" fmla="*/ 1002393 w 1278618"/>
              <a:gd name="connsiteY5" fmla="*/ 614362 h 1626956"/>
              <a:gd name="connsiteX6" fmla="*/ 1007156 w 1278618"/>
              <a:gd name="connsiteY6" fmla="*/ 633412 h 1626956"/>
              <a:gd name="connsiteX7" fmla="*/ 1016681 w 1278618"/>
              <a:gd name="connsiteY7" fmla="*/ 661987 h 1626956"/>
              <a:gd name="connsiteX8" fmla="*/ 1026206 w 1278618"/>
              <a:gd name="connsiteY8" fmla="*/ 690562 h 1626956"/>
              <a:gd name="connsiteX9" fmla="*/ 1078593 w 1278618"/>
              <a:gd name="connsiteY9" fmla="*/ 847725 h 1626956"/>
              <a:gd name="connsiteX10" fmla="*/ 1107168 w 1278618"/>
              <a:gd name="connsiteY10" fmla="*/ 933450 h 1626956"/>
              <a:gd name="connsiteX11" fmla="*/ 1111931 w 1278618"/>
              <a:gd name="connsiteY11" fmla="*/ 947737 h 1626956"/>
              <a:gd name="connsiteX12" fmla="*/ 1121456 w 1278618"/>
              <a:gd name="connsiteY12" fmla="*/ 981075 h 1626956"/>
              <a:gd name="connsiteX13" fmla="*/ 1130981 w 1278618"/>
              <a:gd name="connsiteY13" fmla="*/ 995362 h 1626956"/>
              <a:gd name="connsiteX14" fmla="*/ 1150031 w 1278618"/>
              <a:gd name="connsiteY14" fmla="*/ 1052512 h 1626956"/>
              <a:gd name="connsiteX15" fmla="*/ 1154793 w 1278618"/>
              <a:gd name="connsiteY15" fmla="*/ 1066800 h 1626956"/>
              <a:gd name="connsiteX16" fmla="*/ 1164318 w 1278618"/>
              <a:gd name="connsiteY16" fmla="*/ 1081087 h 1626956"/>
              <a:gd name="connsiteX17" fmla="*/ 1192893 w 1278618"/>
              <a:gd name="connsiteY17" fmla="*/ 1138237 h 1626956"/>
              <a:gd name="connsiteX18" fmla="*/ 1202418 w 1278618"/>
              <a:gd name="connsiteY18" fmla="*/ 1152525 h 1626956"/>
              <a:gd name="connsiteX19" fmla="*/ 1207181 w 1278618"/>
              <a:gd name="connsiteY19" fmla="*/ 1166812 h 1626956"/>
              <a:gd name="connsiteX20" fmla="*/ 1221468 w 1278618"/>
              <a:gd name="connsiteY20" fmla="*/ 1176337 h 1626956"/>
              <a:gd name="connsiteX21" fmla="*/ 1245281 w 1278618"/>
              <a:gd name="connsiteY21" fmla="*/ 1219200 h 1626956"/>
              <a:gd name="connsiteX22" fmla="*/ 1254806 w 1278618"/>
              <a:gd name="connsiteY22" fmla="*/ 1233487 h 1626956"/>
              <a:gd name="connsiteX23" fmla="*/ 1264331 w 1278618"/>
              <a:gd name="connsiteY23" fmla="*/ 1262062 h 1626956"/>
              <a:gd name="connsiteX24" fmla="*/ 1278618 w 1278618"/>
              <a:gd name="connsiteY24" fmla="*/ 1314450 h 1626956"/>
              <a:gd name="connsiteX25" fmla="*/ 1273856 w 1278618"/>
              <a:gd name="connsiteY25" fmla="*/ 1481137 h 1626956"/>
              <a:gd name="connsiteX26" fmla="*/ 1259568 w 1278618"/>
              <a:gd name="connsiteY26" fmla="*/ 1509712 h 1626956"/>
              <a:gd name="connsiteX27" fmla="*/ 1245281 w 1278618"/>
              <a:gd name="connsiteY27" fmla="*/ 1514475 h 1626956"/>
              <a:gd name="connsiteX28" fmla="*/ 1226231 w 1278618"/>
              <a:gd name="connsiteY28" fmla="*/ 1543050 h 1626956"/>
              <a:gd name="connsiteX29" fmla="*/ 1221468 w 1278618"/>
              <a:gd name="connsiteY29" fmla="*/ 1557337 h 1626956"/>
              <a:gd name="connsiteX30" fmla="*/ 1207181 w 1278618"/>
              <a:gd name="connsiteY30" fmla="*/ 1562100 h 1626956"/>
              <a:gd name="connsiteX31" fmla="*/ 1178606 w 1278618"/>
              <a:gd name="connsiteY31" fmla="*/ 1576387 h 1626956"/>
              <a:gd name="connsiteX32" fmla="*/ 1083356 w 1278618"/>
              <a:gd name="connsiteY32" fmla="*/ 1571625 h 1626956"/>
              <a:gd name="connsiteX33" fmla="*/ 1040493 w 1278618"/>
              <a:gd name="connsiteY33" fmla="*/ 1547812 h 1626956"/>
              <a:gd name="connsiteX34" fmla="*/ 1026206 w 1278618"/>
              <a:gd name="connsiteY34" fmla="*/ 1538287 h 1626956"/>
              <a:gd name="connsiteX35" fmla="*/ 983343 w 1278618"/>
              <a:gd name="connsiteY35" fmla="*/ 1524000 h 1626956"/>
              <a:gd name="connsiteX36" fmla="*/ 969056 w 1278618"/>
              <a:gd name="connsiteY36" fmla="*/ 1519237 h 1626956"/>
              <a:gd name="connsiteX37" fmla="*/ 954768 w 1278618"/>
              <a:gd name="connsiteY37" fmla="*/ 1514475 h 1626956"/>
              <a:gd name="connsiteX38" fmla="*/ 911906 w 1278618"/>
              <a:gd name="connsiteY38" fmla="*/ 1500187 h 1626956"/>
              <a:gd name="connsiteX39" fmla="*/ 621393 w 1278618"/>
              <a:gd name="connsiteY39" fmla="*/ 1504950 h 1626956"/>
              <a:gd name="connsiteX40" fmla="*/ 564243 w 1278618"/>
              <a:gd name="connsiteY40" fmla="*/ 1509712 h 1626956"/>
              <a:gd name="connsiteX41" fmla="*/ 516618 w 1278618"/>
              <a:gd name="connsiteY41" fmla="*/ 1524000 h 1626956"/>
              <a:gd name="connsiteX42" fmla="*/ 488043 w 1278618"/>
              <a:gd name="connsiteY42" fmla="*/ 1533525 h 1626956"/>
              <a:gd name="connsiteX43" fmla="*/ 473756 w 1278618"/>
              <a:gd name="connsiteY43" fmla="*/ 1543050 h 1626956"/>
              <a:gd name="connsiteX44" fmla="*/ 445181 w 1278618"/>
              <a:gd name="connsiteY44" fmla="*/ 1552575 h 1626956"/>
              <a:gd name="connsiteX45" fmla="*/ 430893 w 1278618"/>
              <a:gd name="connsiteY45" fmla="*/ 1562100 h 1626956"/>
              <a:gd name="connsiteX46" fmla="*/ 373743 w 1278618"/>
              <a:gd name="connsiteY46" fmla="*/ 1590675 h 1626956"/>
              <a:gd name="connsiteX47" fmla="*/ 359456 w 1278618"/>
              <a:gd name="connsiteY47" fmla="*/ 1600200 h 1626956"/>
              <a:gd name="connsiteX48" fmla="*/ 345168 w 1278618"/>
              <a:gd name="connsiteY48" fmla="*/ 1609725 h 1626956"/>
              <a:gd name="connsiteX49" fmla="*/ 335643 w 1278618"/>
              <a:gd name="connsiteY49" fmla="*/ 1624012 h 1626956"/>
              <a:gd name="connsiteX50" fmla="*/ 307068 w 1278618"/>
              <a:gd name="connsiteY50" fmla="*/ 1609725 h 1626956"/>
              <a:gd name="connsiteX51" fmla="*/ 278493 w 1278618"/>
              <a:gd name="connsiteY51" fmla="*/ 1604962 h 1626956"/>
              <a:gd name="connsiteX52" fmla="*/ 221343 w 1278618"/>
              <a:gd name="connsiteY52" fmla="*/ 1590675 h 1626956"/>
              <a:gd name="connsiteX53" fmla="*/ 202293 w 1278618"/>
              <a:gd name="connsiteY53" fmla="*/ 1595437 h 1626956"/>
              <a:gd name="connsiteX54" fmla="*/ 207056 w 1278618"/>
              <a:gd name="connsiteY54" fmla="*/ 1562100 h 1626956"/>
              <a:gd name="connsiteX55" fmla="*/ 183243 w 1278618"/>
              <a:gd name="connsiteY55" fmla="*/ 1552575 h 1626956"/>
              <a:gd name="connsiteX56" fmla="*/ 173718 w 1278618"/>
              <a:gd name="connsiteY56" fmla="*/ 1538287 h 1626956"/>
              <a:gd name="connsiteX57" fmla="*/ 168956 w 1278618"/>
              <a:gd name="connsiteY57" fmla="*/ 1524000 h 1626956"/>
              <a:gd name="connsiteX58" fmla="*/ 149906 w 1278618"/>
              <a:gd name="connsiteY58" fmla="*/ 1495425 h 1626956"/>
              <a:gd name="connsiteX59" fmla="*/ 140381 w 1278618"/>
              <a:gd name="connsiteY59" fmla="*/ 1481137 h 1626956"/>
              <a:gd name="connsiteX60" fmla="*/ 130856 w 1278618"/>
              <a:gd name="connsiteY60" fmla="*/ 1466850 h 1626956"/>
              <a:gd name="connsiteX61" fmla="*/ 116568 w 1278618"/>
              <a:gd name="connsiteY61" fmla="*/ 1414462 h 1626956"/>
              <a:gd name="connsiteX62" fmla="*/ 111806 w 1278618"/>
              <a:gd name="connsiteY62" fmla="*/ 1400175 h 1626956"/>
              <a:gd name="connsiteX63" fmla="*/ 97518 w 1278618"/>
              <a:gd name="connsiteY63" fmla="*/ 1390650 h 1626956"/>
              <a:gd name="connsiteX64" fmla="*/ 68943 w 1278618"/>
              <a:gd name="connsiteY64" fmla="*/ 1381125 h 1626956"/>
              <a:gd name="connsiteX65" fmla="*/ 59418 w 1278618"/>
              <a:gd name="connsiteY65" fmla="*/ 1366837 h 1626956"/>
              <a:gd name="connsiteX66" fmla="*/ 30843 w 1278618"/>
              <a:gd name="connsiteY66" fmla="*/ 1352550 h 1626956"/>
              <a:gd name="connsiteX67" fmla="*/ 35606 w 1278618"/>
              <a:gd name="connsiteY67" fmla="*/ 1338262 h 1626956"/>
              <a:gd name="connsiteX68" fmla="*/ 26081 w 1278618"/>
              <a:gd name="connsiteY68" fmla="*/ 1323975 h 1626956"/>
              <a:gd name="connsiteX69" fmla="*/ 2268 w 1278618"/>
              <a:gd name="connsiteY69" fmla="*/ 1300162 h 1626956"/>
              <a:gd name="connsiteX70" fmla="*/ 16556 w 1278618"/>
              <a:gd name="connsiteY70" fmla="*/ 1295400 h 1626956"/>
              <a:gd name="connsiteX71" fmla="*/ 2268 w 1278618"/>
              <a:gd name="connsiteY71" fmla="*/ 1285875 h 1626956"/>
              <a:gd name="connsiteX72" fmla="*/ 16556 w 1278618"/>
              <a:gd name="connsiteY72" fmla="*/ 1276350 h 1626956"/>
              <a:gd name="connsiteX73" fmla="*/ 21318 w 1278618"/>
              <a:gd name="connsiteY73" fmla="*/ 1262062 h 1626956"/>
              <a:gd name="connsiteX74" fmla="*/ 49893 w 1278618"/>
              <a:gd name="connsiteY74" fmla="*/ 1252537 h 1626956"/>
              <a:gd name="connsiteX75" fmla="*/ 92756 w 1278618"/>
              <a:gd name="connsiteY75" fmla="*/ 1233487 h 1626956"/>
              <a:gd name="connsiteX76" fmla="*/ 107043 w 1278618"/>
              <a:gd name="connsiteY76" fmla="*/ 1228725 h 1626956"/>
              <a:gd name="connsiteX77" fmla="*/ 121331 w 1278618"/>
              <a:gd name="connsiteY77" fmla="*/ 1223962 h 1626956"/>
              <a:gd name="connsiteX78" fmla="*/ 130856 w 1278618"/>
              <a:gd name="connsiteY78" fmla="*/ 1209675 h 1626956"/>
              <a:gd name="connsiteX79" fmla="*/ 145143 w 1278618"/>
              <a:gd name="connsiteY79" fmla="*/ 1200150 h 1626956"/>
              <a:gd name="connsiteX80" fmla="*/ 154668 w 1278618"/>
              <a:gd name="connsiteY80" fmla="*/ 1171575 h 1626956"/>
              <a:gd name="connsiteX81" fmla="*/ 173718 w 1278618"/>
              <a:gd name="connsiteY81" fmla="*/ 1128712 h 1626956"/>
              <a:gd name="connsiteX82" fmla="*/ 183243 w 1278618"/>
              <a:gd name="connsiteY82" fmla="*/ 1100137 h 1626956"/>
              <a:gd name="connsiteX83" fmla="*/ 188006 w 1278618"/>
              <a:gd name="connsiteY83" fmla="*/ 1085850 h 1626956"/>
              <a:gd name="connsiteX84" fmla="*/ 192768 w 1278618"/>
              <a:gd name="connsiteY84" fmla="*/ 1052512 h 1626956"/>
              <a:gd name="connsiteX85" fmla="*/ 202293 w 1278618"/>
              <a:gd name="connsiteY85" fmla="*/ 1019175 h 1626956"/>
              <a:gd name="connsiteX86" fmla="*/ 221343 w 1278618"/>
              <a:gd name="connsiteY86" fmla="*/ 985837 h 1626956"/>
              <a:gd name="connsiteX87" fmla="*/ 283256 w 1278618"/>
              <a:gd name="connsiteY87" fmla="*/ 981075 h 1626956"/>
              <a:gd name="connsiteX88" fmla="*/ 297543 w 1278618"/>
              <a:gd name="connsiteY88" fmla="*/ 923925 h 1626956"/>
              <a:gd name="connsiteX89" fmla="*/ 302306 w 1278618"/>
              <a:gd name="connsiteY89" fmla="*/ 909637 h 1626956"/>
              <a:gd name="connsiteX90" fmla="*/ 311831 w 1278618"/>
              <a:gd name="connsiteY90" fmla="*/ 514350 h 1626956"/>
              <a:gd name="connsiteX91" fmla="*/ 321356 w 1278618"/>
              <a:gd name="connsiteY91" fmla="*/ 485775 h 1626956"/>
              <a:gd name="connsiteX92" fmla="*/ 326118 w 1278618"/>
              <a:gd name="connsiteY92" fmla="*/ 471487 h 1626956"/>
              <a:gd name="connsiteX93" fmla="*/ 330881 w 1278618"/>
              <a:gd name="connsiteY93" fmla="*/ 428625 h 1626956"/>
              <a:gd name="connsiteX94" fmla="*/ 340406 w 1278618"/>
              <a:gd name="connsiteY94" fmla="*/ 400050 h 1626956"/>
              <a:gd name="connsiteX95" fmla="*/ 335643 w 1278618"/>
              <a:gd name="connsiteY95" fmla="*/ 171450 h 1626956"/>
              <a:gd name="connsiteX96" fmla="*/ 326118 w 1278618"/>
              <a:gd name="connsiteY96" fmla="*/ 142875 h 1626956"/>
              <a:gd name="connsiteX97" fmla="*/ 321356 w 1278618"/>
              <a:gd name="connsiteY97" fmla="*/ 123825 h 1626956"/>
              <a:gd name="connsiteX98" fmla="*/ 311831 w 1278618"/>
              <a:gd name="connsiteY98" fmla="*/ 95250 h 1626956"/>
              <a:gd name="connsiteX99" fmla="*/ 307068 w 1278618"/>
              <a:gd name="connsiteY99" fmla="*/ 80962 h 1626956"/>
              <a:gd name="connsiteX100" fmla="*/ 311831 w 1278618"/>
              <a:gd name="connsiteY100" fmla="*/ 0 h 1626956"/>
              <a:gd name="connsiteX101" fmla="*/ 849993 w 1278618"/>
              <a:gd name="connsiteY101" fmla="*/ 42862 h 1626956"/>
              <a:gd name="connsiteX102" fmla="*/ 921431 w 1278618"/>
              <a:gd name="connsiteY102" fmla="*/ 19050 h 1626956"/>
              <a:gd name="connsiteX103" fmla="*/ 935718 w 1278618"/>
              <a:gd name="connsiteY103" fmla="*/ 14287 h 1626956"/>
              <a:gd name="connsiteX104" fmla="*/ 950006 w 1278618"/>
              <a:gd name="connsiteY104" fmla="*/ 9525 h 1626956"/>
              <a:gd name="connsiteX105" fmla="*/ 969056 w 1278618"/>
              <a:gd name="connsiteY105" fmla="*/ 4762 h 1626956"/>
              <a:gd name="connsiteX0" fmla="*/ 969056 w 1278618"/>
              <a:gd name="connsiteY0" fmla="*/ 4762 h 1626956"/>
              <a:gd name="connsiteX1" fmla="*/ 973818 w 1278618"/>
              <a:gd name="connsiteY1" fmla="*/ 66675 h 1626956"/>
              <a:gd name="connsiteX2" fmla="*/ 983343 w 1278618"/>
              <a:gd name="connsiteY2" fmla="*/ 319087 h 1626956"/>
              <a:gd name="connsiteX3" fmla="*/ 988106 w 1278618"/>
              <a:gd name="connsiteY3" fmla="*/ 376237 h 1626956"/>
              <a:gd name="connsiteX4" fmla="*/ 992868 w 1278618"/>
              <a:gd name="connsiteY4" fmla="*/ 395287 h 1626956"/>
              <a:gd name="connsiteX5" fmla="*/ 1002393 w 1278618"/>
              <a:gd name="connsiteY5" fmla="*/ 614362 h 1626956"/>
              <a:gd name="connsiteX6" fmla="*/ 1007156 w 1278618"/>
              <a:gd name="connsiteY6" fmla="*/ 633412 h 1626956"/>
              <a:gd name="connsiteX7" fmla="*/ 1016681 w 1278618"/>
              <a:gd name="connsiteY7" fmla="*/ 661987 h 1626956"/>
              <a:gd name="connsiteX8" fmla="*/ 1026206 w 1278618"/>
              <a:gd name="connsiteY8" fmla="*/ 690562 h 1626956"/>
              <a:gd name="connsiteX9" fmla="*/ 1078593 w 1278618"/>
              <a:gd name="connsiteY9" fmla="*/ 847725 h 1626956"/>
              <a:gd name="connsiteX10" fmla="*/ 1107168 w 1278618"/>
              <a:gd name="connsiteY10" fmla="*/ 933450 h 1626956"/>
              <a:gd name="connsiteX11" fmla="*/ 1111931 w 1278618"/>
              <a:gd name="connsiteY11" fmla="*/ 947737 h 1626956"/>
              <a:gd name="connsiteX12" fmla="*/ 1121456 w 1278618"/>
              <a:gd name="connsiteY12" fmla="*/ 981075 h 1626956"/>
              <a:gd name="connsiteX13" fmla="*/ 1130981 w 1278618"/>
              <a:gd name="connsiteY13" fmla="*/ 995362 h 1626956"/>
              <a:gd name="connsiteX14" fmla="*/ 1150031 w 1278618"/>
              <a:gd name="connsiteY14" fmla="*/ 1052512 h 1626956"/>
              <a:gd name="connsiteX15" fmla="*/ 1154793 w 1278618"/>
              <a:gd name="connsiteY15" fmla="*/ 1066800 h 1626956"/>
              <a:gd name="connsiteX16" fmla="*/ 1164318 w 1278618"/>
              <a:gd name="connsiteY16" fmla="*/ 1081087 h 1626956"/>
              <a:gd name="connsiteX17" fmla="*/ 1192893 w 1278618"/>
              <a:gd name="connsiteY17" fmla="*/ 1138237 h 1626956"/>
              <a:gd name="connsiteX18" fmla="*/ 1202418 w 1278618"/>
              <a:gd name="connsiteY18" fmla="*/ 1152525 h 1626956"/>
              <a:gd name="connsiteX19" fmla="*/ 1207181 w 1278618"/>
              <a:gd name="connsiteY19" fmla="*/ 1166812 h 1626956"/>
              <a:gd name="connsiteX20" fmla="*/ 1221468 w 1278618"/>
              <a:gd name="connsiteY20" fmla="*/ 1176337 h 1626956"/>
              <a:gd name="connsiteX21" fmla="*/ 1245281 w 1278618"/>
              <a:gd name="connsiteY21" fmla="*/ 1219200 h 1626956"/>
              <a:gd name="connsiteX22" fmla="*/ 1254806 w 1278618"/>
              <a:gd name="connsiteY22" fmla="*/ 1233487 h 1626956"/>
              <a:gd name="connsiteX23" fmla="*/ 1264331 w 1278618"/>
              <a:gd name="connsiteY23" fmla="*/ 1262062 h 1626956"/>
              <a:gd name="connsiteX24" fmla="*/ 1278618 w 1278618"/>
              <a:gd name="connsiteY24" fmla="*/ 1314450 h 1626956"/>
              <a:gd name="connsiteX25" fmla="*/ 1273856 w 1278618"/>
              <a:gd name="connsiteY25" fmla="*/ 1481137 h 1626956"/>
              <a:gd name="connsiteX26" fmla="*/ 1259568 w 1278618"/>
              <a:gd name="connsiteY26" fmla="*/ 1509712 h 1626956"/>
              <a:gd name="connsiteX27" fmla="*/ 1245281 w 1278618"/>
              <a:gd name="connsiteY27" fmla="*/ 1514475 h 1626956"/>
              <a:gd name="connsiteX28" fmla="*/ 1226231 w 1278618"/>
              <a:gd name="connsiteY28" fmla="*/ 1543050 h 1626956"/>
              <a:gd name="connsiteX29" fmla="*/ 1221468 w 1278618"/>
              <a:gd name="connsiteY29" fmla="*/ 1557337 h 1626956"/>
              <a:gd name="connsiteX30" fmla="*/ 1207181 w 1278618"/>
              <a:gd name="connsiteY30" fmla="*/ 1562100 h 1626956"/>
              <a:gd name="connsiteX31" fmla="*/ 1178606 w 1278618"/>
              <a:gd name="connsiteY31" fmla="*/ 1576387 h 1626956"/>
              <a:gd name="connsiteX32" fmla="*/ 1083356 w 1278618"/>
              <a:gd name="connsiteY32" fmla="*/ 1571625 h 1626956"/>
              <a:gd name="connsiteX33" fmla="*/ 1040493 w 1278618"/>
              <a:gd name="connsiteY33" fmla="*/ 1547812 h 1626956"/>
              <a:gd name="connsiteX34" fmla="*/ 1026206 w 1278618"/>
              <a:gd name="connsiteY34" fmla="*/ 1538287 h 1626956"/>
              <a:gd name="connsiteX35" fmla="*/ 983343 w 1278618"/>
              <a:gd name="connsiteY35" fmla="*/ 1524000 h 1626956"/>
              <a:gd name="connsiteX36" fmla="*/ 969056 w 1278618"/>
              <a:gd name="connsiteY36" fmla="*/ 1519237 h 1626956"/>
              <a:gd name="connsiteX37" fmla="*/ 954768 w 1278618"/>
              <a:gd name="connsiteY37" fmla="*/ 1514475 h 1626956"/>
              <a:gd name="connsiteX38" fmla="*/ 911906 w 1278618"/>
              <a:gd name="connsiteY38" fmla="*/ 1500187 h 1626956"/>
              <a:gd name="connsiteX39" fmla="*/ 621393 w 1278618"/>
              <a:gd name="connsiteY39" fmla="*/ 1504950 h 1626956"/>
              <a:gd name="connsiteX40" fmla="*/ 564243 w 1278618"/>
              <a:gd name="connsiteY40" fmla="*/ 1509712 h 1626956"/>
              <a:gd name="connsiteX41" fmla="*/ 516618 w 1278618"/>
              <a:gd name="connsiteY41" fmla="*/ 1524000 h 1626956"/>
              <a:gd name="connsiteX42" fmla="*/ 488043 w 1278618"/>
              <a:gd name="connsiteY42" fmla="*/ 1533525 h 1626956"/>
              <a:gd name="connsiteX43" fmla="*/ 473756 w 1278618"/>
              <a:gd name="connsiteY43" fmla="*/ 1543050 h 1626956"/>
              <a:gd name="connsiteX44" fmla="*/ 445181 w 1278618"/>
              <a:gd name="connsiteY44" fmla="*/ 1552575 h 1626956"/>
              <a:gd name="connsiteX45" fmla="*/ 430893 w 1278618"/>
              <a:gd name="connsiteY45" fmla="*/ 1562100 h 1626956"/>
              <a:gd name="connsiteX46" fmla="*/ 373743 w 1278618"/>
              <a:gd name="connsiteY46" fmla="*/ 1590675 h 1626956"/>
              <a:gd name="connsiteX47" fmla="*/ 359456 w 1278618"/>
              <a:gd name="connsiteY47" fmla="*/ 1600200 h 1626956"/>
              <a:gd name="connsiteX48" fmla="*/ 345168 w 1278618"/>
              <a:gd name="connsiteY48" fmla="*/ 1609725 h 1626956"/>
              <a:gd name="connsiteX49" fmla="*/ 335643 w 1278618"/>
              <a:gd name="connsiteY49" fmla="*/ 1624012 h 1626956"/>
              <a:gd name="connsiteX50" fmla="*/ 307068 w 1278618"/>
              <a:gd name="connsiteY50" fmla="*/ 1609725 h 1626956"/>
              <a:gd name="connsiteX51" fmla="*/ 278493 w 1278618"/>
              <a:gd name="connsiteY51" fmla="*/ 1604962 h 1626956"/>
              <a:gd name="connsiteX52" fmla="*/ 221343 w 1278618"/>
              <a:gd name="connsiteY52" fmla="*/ 1590675 h 1626956"/>
              <a:gd name="connsiteX53" fmla="*/ 202293 w 1278618"/>
              <a:gd name="connsiteY53" fmla="*/ 1595437 h 1626956"/>
              <a:gd name="connsiteX54" fmla="*/ 207056 w 1278618"/>
              <a:gd name="connsiteY54" fmla="*/ 1562100 h 1626956"/>
              <a:gd name="connsiteX55" fmla="*/ 183243 w 1278618"/>
              <a:gd name="connsiteY55" fmla="*/ 1552575 h 1626956"/>
              <a:gd name="connsiteX56" fmla="*/ 173718 w 1278618"/>
              <a:gd name="connsiteY56" fmla="*/ 1538287 h 1626956"/>
              <a:gd name="connsiteX57" fmla="*/ 168956 w 1278618"/>
              <a:gd name="connsiteY57" fmla="*/ 1524000 h 1626956"/>
              <a:gd name="connsiteX58" fmla="*/ 149906 w 1278618"/>
              <a:gd name="connsiteY58" fmla="*/ 1495425 h 1626956"/>
              <a:gd name="connsiteX59" fmla="*/ 140381 w 1278618"/>
              <a:gd name="connsiteY59" fmla="*/ 1481137 h 1626956"/>
              <a:gd name="connsiteX60" fmla="*/ 130856 w 1278618"/>
              <a:gd name="connsiteY60" fmla="*/ 1466850 h 1626956"/>
              <a:gd name="connsiteX61" fmla="*/ 116568 w 1278618"/>
              <a:gd name="connsiteY61" fmla="*/ 1414462 h 1626956"/>
              <a:gd name="connsiteX62" fmla="*/ 111806 w 1278618"/>
              <a:gd name="connsiteY62" fmla="*/ 1400175 h 1626956"/>
              <a:gd name="connsiteX63" fmla="*/ 97518 w 1278618"/>
              <a:gd name="connsiteY63" fmla="*/ 1390650 h 1626956"/>
              <a:gd name="connsiteX64" fmla="*/ 68943 w 1278618"/>
              <a:gd name="connsiteY64" fmla="*/ 1381125 h 1626956"/>
              <a:gd name="connsiteX65" fmla="*/ 59418 w 1278618"/>
              <a:gd name="connsiteY65" fmla="*/ 1366837 h 1626956"/>
              <a:gd name="connsiteX66" fmla="*/ 30843 w 1278618"/>
              <a:gd name="connsiteY66" fmla="*/ 1352550 h 1626956"/>
              <a:gd name="connsiteX67" fmla="*/ 35606 w 1278618"/>
              <a:gd name="connsiteY67" fmla="*/ 1338262 h 1626956"/>
              <a:gd name="connsiteX68" fmla="*/ 26081 w 1278618"/>
              <a:gd name="connsiteY68" fmla="*/ 1323975 h 1626956"/>
              <a:gd name="connsiteX69" fmla="*/ 2268 w 1278618"/>
              <a:gd name="connsiteY69" fmla="*/ 1300162 h 1626956"/>
              <a:gd name="connsiteX70" fmla="*/ 16556 w 1278618"/>
              <a:gd name="connsiteY70" fmla="*/ 1295400 h 1626956"/>
              <a:gd name="connsiteX71" fmla="*/ 2268 w 1278618"/>
              <a:gd name="connsiteY71" fmla="*/ 1285875 h 1626956"/>
              <a:gd name="connsiteX72" fmla="*/ 16556 w 1278618"/>
              <a:gd name="connsiteY72" fmla="*/ 1276350 h 1626956"/>
              <a:gd name="connsiteX73" fmla="*/ 21318 w 1278618"/>
              <a:gd name="connsiteY73" fmla="*/ 1262062 h 1626956"/>
              <a:gd name="connsiteX74" fmla="*/ 49893 w 1278618"/>
              <a:gd name="connsiteY74" fmla="*/ 1252537 h 1626956"/>
              <a:gd name="connsiteX75" fmla="*/ 92756 w 1278618"/>
              <a:gd name="connsiteY75" fmla="*/ 1233487 h 1626956"/>
              <a:gd name="connsiteX76" fmla="*/ 107043 w 1278618"/>
              <a:gd name="connsiteY76" fmla="*/ 1228725 h 1626956"/>
              <a:gd name="connsiteX77" fmla="*/ 121331 w 1278618"/>
              <a:gd name="connsiteY77" fmla="*/ 1223962 h 1626956"/>
              <a:gd name="connsiteX78" fmla="*/ 130856 w 1278618"/>
              <a:gd name="connsiteY78" fmla="*/ 1209675 h 1626956"/>
              <a:gd name="connsiteX79" fmla="*/ 145143 w 1278618"/>
              <a:gd name="connsiteY79" fmla="*/ 1200150 h 1626956"/>
              <a:gd name="connsiteX80" fmla="*/ 154668 w 1278618"/>
              <a:gd name="connsiteY80" fmla="*/ 1171575 h 1626956"/>
              <a:gd name="connsiteX81" fmla="*/ 173718 w 1278618"/>
              <a:gd name="connsiteY81" fmla="*/ 1128712 h 1626956"/>
              <a:gd name="connsiteX82" fmla="*/ 183243 w 1278618"/>
              <a:gd name="connsiteY82" fmla="*/ 1100137 h 1626956"/>
              <a:gd name="connsiteX83" fmla="*/ 188006 w 1278618"/>
              <a:gd name="connsiteY83" fmla="*/ 1085850 h 1626956"/>
              <a:gd name="connsiteX84" fmla="*/ 192768 w 1278618"/>
              <a:gd name="connsiteY84" fmla="*/ 1052512 h 1626956"/>
              <a:gd name="connsiteX85" fmla="*/ 202293 w 1278618"/>
              <a:gd name="connsiteY85" fmla="*/ 1019175 h 1626956"/>
              <a:gd name="connsiteX86" fmla="*/ 221343 w 1278618"/>
              <a:gd name="connsiteY86" fmla="*/ 985837 h 1626956"/>
              <a:gd name="connsiteX87" fmla="*/ 283256 w 1278618"/>
              <a:gd name="connsiteY87" fmla="*/ 981075 h 1626956"/>
              <a:gd name="connsiteX88" fmla="*/ 297543 w 1278618"/>
              <a:gd name="connsiteY88" fmla="*/ 923925 h 1626956"/>
              <a:gd name="connsiteX89" fmla="*/ 302306 w 1278618"/>
              <a:gd name="connsiteY89" fmla="*/ 909637 h 1626956"/>
              <a:gd name="connsiteX90" fmla="*/ 311831 w 1278618"/>
              <a:gd name="connsiteY90" fmla="*/ 514350 h 1626956"/>
              <a:gd name="connsiteX91" fmla="*/ 321356 w 1278618"/>
              <a:gd name="connsiteY91" fmla="*/ 485775 h 1626956"/>
              <a:gd name="connsiteX92" fmla="*/ 326118 w 1278618"/>
              <a:gd name="connsiteY92" fmla="*/ 471487 h 1626956"/>
              <a:gd name="connsiteX93" fmla="*/ 330881 w 1278618"/>
              <a:gd name="connsiteY93" fmla="*/ 428625 h 1626956"/>
              <a:gd name="connsiteX94" fmla="*/ 340406 w 1278618"/>
              <a:gd name="connsiteY94" fmla="*/ 400050 h 1626956"/>
              <a:gd name="connsiteX95" fmla="*/ 335643 w 1278618"/>
              <a:gd name="connsiteY95" fmla="*/ 171450 h 1626956"/>
              <a:gd name="connsiteX96" fmla="*/ 326118 w 1278618"/>
              <a:gd name="connsiteY96" fmla="*/ 142875 h 1626956"/>
              <a:gd name="connsiteX97" fmla="*/ 321356 w 1278618"/>
              <a:gd name="connsiteY97" fmla="*/ 123825 h 1626956"/>
              <a:gd name="connsiteX98" fmla="*/ 311831 w 1278618"/>
              <a:gd name="connsiteY98" fmla="*/ 95250 h 1626956"/>
              <a:gd name="connsiteX99" fmla="*/ 307068 w 1278618"/>
              <a:gd name="connsiteY99" fmla="*/ 80962 h 1626956"/>
              <a:gd name="connsiteX100" fmla="*/ 311831 w 1278618"/>
              <a:gd name="connsiteY100" fmla="*/ 0 h 1626956"/>
              <a:gd name="connsiteX101" fmla="*/ 921431 w 1278618"/>
              <a:gd name="connsiteY101" fmla="*/ 19050 h 1626956"/>
              <a:gd name="connsiteX102" fmla="*/ 935718 w 1278618"/>
              <a:gd name="connsiteY102" fmla="*/ 14287 h 1626956"/>
              <a:gd name="connsiteX103" fmla="*/ 950006 w 1278618"/>
              <a:gd name="connsiteY103" fmla="*/ 9525 h 1626956"/>
              <a:gd name="connsiteX104" fmla="*/ 969056 w 1278618"/>
              <a:gd name="connsiteY104" fmla="*/ 4762 h 1626956"/>
              <a:gd name="connsiteX0" fmla="*/ 950006 w 1278618"/>
              <a:gd name="connsiteY0" fmla="*/ 9525 h 1626956"/>
              <a:gd name="connsiteX1" fmla="*/ 973818 w 1278618"/>
              <a:gd name="connsiteY1" fmla="*/ 66675 h 1626956"/>
              <a:gd name="connsiteX2" fmla="*/ 983343 w 1278618"/>
              <a:gd name="connsiteY2" fmla="*/ 319087 h 1626956"/>
              <a:gd name="connsiteX3" fmla="*/ 988106 w 1278618"/>
              <a:gd name="connsiteY3" fmla="*/ 376237 h 1626956"/>
              <a:gd name="connsiteX4" fmla="*/ 992868 w 1278618"/>
              <a:gd name="connsiteY4" fmla="*/ 395287 h 1626956"/>
              <a:gd name="connsiteX5" fmla="*/ 1002393 w 1278618"/>
              <a:gd name="connsiteY5" fmla="*/ 614362 h 1626956"/>
              <a:gd name="connsiteX6" fmla="*/ 1007156 w 1278618"/>
              <a:gd name="connsiteY6" fmla="*/ 633412 h 1626956"/>
              <a:gd name="connsiteX7" fmla="*/ 1016681 w 1278618"/>
              <a:gd name="connsiteY7" fmla="*/ 661987 h 1626956"/>
              <a:gd name="connsiteX8" fmla="*/ 1026206 w 1278618"/>
              <a:gd name="connsiteY8" fmla="*/ 690562 h 1626956"/>
              <a:gd name="connsiteX9" fmla="*/ 1078593 w 1278618"/>
              <a:gd name="connsiteY9" fmla="*/ 847725 h 1626956"/>
              <a:gd name="connsiteX10" fmla="*/ 1107168 w 1278618"/>
              <a:gd name="connsiteY10" fmla="*/ 933450 h 1626956"/>
              <a:gd name="connsiteX11" fmla="*/ 1111931 w 1278618"/>
              <a:gd name="connsiteY11" fmla="*/ 947737 h 1626956"/>
              <a:gd name="connsiteX12" fmla="*/ 1121456 w 1278618"/>
              <a:gd name="connsiteY12" fmla="*/ 981075 h 1626956"/>
              <a:gd name="connsiteX13" fmla="*/ 1130981 w 1278618"/>
              <a:gd name="connsiteY13" fmla="*/ 995362 h 1626956"/>
              <a:gd name="connsiteX14" fmla="*/ 1150031 w 1278618"/>
              <a:gd name="connsiteY14" fmla="*/ 1052512 h 1626956"/>
              <a:gd name="connsiteX15" fmla="*/ 1154793 w 1278618"/>
              <a:gd name="connsiteY15" fmla="*/ 1066800 h 1626956"/>
              <a:gd name="connsiteX16" fmla="*/ 1164318 w 1278618"/>
              <a:gd name="connsiteY16" fmla="*/ 1081087 h 1626956"/>
              <a:gd name="connsiteX17" fmla="*/ 1192893 w 1278618"/>
              <a:gd name="connsiteY17" fmla="*/ 1138237 h 1626956"/>
              <a:gd name="connsiteX18" fmla="*/ 1202418 w 1278618"/>
              <a:gd name="connsiteY18" fmla="*/ 1152525 h 1626956"/>
              <a:gd name="connsiteX19" fmla="*/ 1207181 w 1278618"/>
              <a:gd name="connsiteY19" fmla="*/ 1166812 h 1626956"/>
              <a:gd name="connsiteX20" fmla="*/ 1221468 w 1278618"/>
              <a:gd name="connsiteY20" fmla="*/ 1176337 h 1626956"/>
              <a:gd name="connsiteX21" fmla="*/ 1245281 w 1278618"/>
              <a:gd name="connsiteY21" fmla="*/ 1219200 h 1626956"/>
              <a:gd name="connsiteX22" fmla="*/ 1254806 w 1278618"/>
              <a:gd name="connsiteY22" fmla="*/ 1233487 h 1626956"/>
              <a:gd name="connsiteX23" fmla="*/ 1264331 w 1278618"/>
              <a:gd name="connsiteY23" fmla="*/ 1262062 h 1626956"/>
              <a:gd name="connsiteX24" fmla="*/ 1278618 w 1278618"/>
              <a:gd name="connsiteY24" fmla="*/ 1314450 h 1626956"/>
              <a:gd name="connsiteX25" fmla="*/ 1273856 w 1278618"/>
              <a:gd name="connsiteY25" fmla="*/ 1481137 h 1626956"/>
              <a:gd name="connsiteX26" fmla="*/ 1259568 w 1278618"/>
              <a:gd name="connsiteY26" fmla="*/ 1509712 h 1626956"/>
              <a:gd name="connsiteX27" fmla="*/ 1245281 w 1278618"/>
              <a:gd name="connsiteY27" fmla="*/ 1514475 h 1626956"/>
              <a:gd name="connsiteX28" fmla="*/ 1226231 w 1278618"/>
              <a:gd name="connsiteY28" fmla="*/ 1543050 h 1626956"/>
              <a:gd name="connsiteX29" fmla="*/ 1221468 w 1278618"/>
              <a:gd name="connsiteY29" fmla="*/ 1557337 h 1626956"/>
              <a:gd name="connsiteX30" fmla="*/ 1207181 w 1278618"/>
              <a:gd name="connsiteY30" fmla="*/ 1562100 h 1626956"/>
              <a:gd name="connsiteX31" fmla="*/ 1178606 w 1278618"/>
              <a:gd name="connsiteY31" fmla="*/ 1576387 h 1626956"/>
              <a:gd name="connsiteX32" fmla="*/ 1083356 w 1278618"/>
              <a:gd name="connsiteY32" fmla="*/ 1571625 h 1626956"/>
              <a:gd name="connsiteX33" fmla="*/ 1040493 w 1278618"/>
              <a:gd name="connsiteY33" fmla="*/ 1547812 h 1626956"/>
              <a:gd name="connsiteX34" fmla="*/ 1026206 w 1278618"/>
              <a:gd name="connsiteY34" fmla="*/ 1538287 h 1626956"/>
              <a:gd name="connsiteX35" fmla="*/ 983343 w 1278618"/>
              <a:gd name="connsiteY35" fmla="*/ 1524000 h 1626956"/>
              <a:gd name="connsiteX36" fmla="*/ 969056 w 1278618"/>
              <a:gd name="connsiteY36" fmla="*/ 1519237 h 1626956"/>
              <a:gd name="connsiteX37" fmla="*/ 954768 w 1278618"/>
              <a:gd name="connsiteY37" fmla="*/ 1514475 h 1626956"/>
              <a:gd name="connsiteX38" fmla="*/ 911906 w 1278618"/>
              <a:gd name="connsiteY38" fmla="*/ 1500187 h 1626956"/>
              <a:gd name="connsiteX39" fmla="*/ 621393 w 1278618"/>
              <a:gd name="connsiteY39" fmla="*/ 1504950 h 1626956"/>
              <a:gd name="connsiteX40" fmla="*/ 564243 w 1278618"/>
              <a:gd name="connsiteY40" fmla="*/ 1509712 h 1626956"/>
              <a:gd name="connsiteX41" fmla="*/ 516618 w 1278618"/>
              <a:gd name="connsiteY41" fmla="*/ 1524000 h 1626956"/>
              <a:gd name="connsiteX42" fmla="*/ 488043 w 1278618"/>
              <a:gd name="connsiteY42" fmla="*/ 1533525 h 1626956"/>
              <a:gd name="connsiteX43" fmla="*/ 473756 w 1278618"/>
              <a:gd name="connsiteY43" fmla="*/ 1543050 h 1626956"/>
              <a:gd name="connsiteX44" fmla="*/ 445181 w 1278618"/>
              <a:gd name="connsiteY44" fmla="*/ 1552575 h 1626956"/>
              <a:gd name="connsiteX45" fmla="*/ 430893 w 1278618"/>
              <a:gd name="connsiteY45" fmla="*/ 1562100 h 1626956"/>
              <a:gd name="connsiteX46" fmla="*/ 373743 w 1278618"/>
              <a:gd name="connsiteY46" fmla="*/ 1590675 h 1626956"/>
              <a:gd name="connsiteX47" fmla="*/ 359456 w 1278618"/>
              <a:gd name="connsiteY47" fmla="*/ 1600200 h 1626956"/>
              <a:gd name="connsiteX48" fmla="*/ 345168 w 1278618"/>
              <a:gd name="connsiteY48" fmla="*/ 1609725 h 1626956"/>
              <a:gd name="connsiteX49" fmla="*/ 335643 w 1278618"/>
              <a:gd name="connsiteY49" fmla="*/ 1624012 h 1626956"/>
              <a:gd name="connsiteX50" fmla="*/ 307068 w 1278618"/>
              <a:gd name="connsiteY50" fmla="*/ 1609725 h 1626956"/>
              <a:gd name="connsiteX51" fmla="*/ 278493 w 1278618"/>
              <a:gd name="connsiteY51" fmla="*/ 1604962 h 1626956"/>
              <a:gd name="connsiteX52" fmla="*/ 221343 w 1278618"/>
              <a:gd name="connsiteY52" fmla="*/ 1590675 h 1626956"/>
              <a:gd name="connsiteX53" fmla="*/ 202293 w 1278618"/>
              <a:gd name="connsiteY53" fmla="*/ 1595437 h 1626956"/>
              <a:gd name="connsiteX54" fmla="*/ 207056 w 1278618"/>
              <a:gd name="connsiteY54" fmla="*/ 1562100 h 1626956"/>
              <a:gd name="connsiteX55" fmla="*/ 183243 w 1278618"/>
              <a:gd name="connsiteY55" fmla="*/ 1552575 h 1626956"/>
              <a:gd name="connsiteX56" fmla="*/ 173718 w 1278618"/>
              <a:gd name="connsiteY56" fmla="*/ 1538287 h 1626956"/>
              <a:gd name="connsiteX57" fmla="*/ 168956 w 1278618"/>
              <a:gd name="connsiteY57" fmla="*/ 1524000 h 1626956"/>
              <a:gd name="connsiteX58" fmla="*/ 149906 w 1278618"/>
              <a:gd name="connsiteY58" fmla="*/ 1495425 h 1626956"/>
              <a:gd name="connsiteX59" fmla="*/ 140381 w 1278618"/>
              <a:gd name="connsiteY59" fmla="*/ 1481137 h 1626956"/>
              <a:gd name="connsiteX60" fmla="*/ 130856 w 1278618"/>
              <a:gd name="connsiteY60" fmla="*/ 1466850 h 1626956"/>
              <a:gd name="connsiteX61" fmla="*/ 116568 w 1278618"/>
              <a:gd name="connsiteY61" fmla="*/ 1414462 h 1626956"/>
              <a:gd name="connsiteX62" fmla="*/ 111806 w 1278618"/>
              <a:gd name="connsiteY62" fmla="*/ 1400175 h 1626956"/>
              <a:gd name="connsiteX63" fmla="*/ 97518 w 1278618"/>
              <a:gd name="connsiteY63" fmla="*/ 1390650 h 1626956"/>
              <a:gd name="connsiteX64" fmla="*/ 68943 w 1278618"/>
              <a:gd name="connsiteY64" fmla="*/ 1381125 h 1626956"/>
              <a:gd name="connsiteX65" fmla="*/ 59418 w 1278618"/>
              <a:gd name="connsiteY65" fmla="*/ 1366837 h 1626956"/>
              <a:gd name="connsiteX66" fmla="*/ 30843 w 1278618"/>
              <a:gd name="connsiteY66" fmla="*/ 1352550 h 1626956"/>
              <a:gd name="connsiteX67" fmla="*/ 35606 w 1278618"/>
              <a:gd name="connsiteY67" fmla="*/ 1338262 h 1626956"/>
              <a:gd name="connsiteX68" fmla="*/ 26081 w 1278618"/>
              <a:gd name="connsiteY68" fmla="*/ 1323975 h 1626956"/>
              <a:gd name="connsiteX69" fmla="*/ 2268 w 1278618"/>
              <a:gd name="connsiteY69" fmla="*/ 1300162 h 1626956"/>
              <a:gd name="connsiteX70" fmla="*/ 16556 w 1278618"/>
              <a:gd name="connsiteY70" fmla="*/ 1295400 h 1626956"/>
              <a:gd name="connsiteX71" fmla="*/ 2268 w 1278618"/>
              <a:gd name="connsiteY71" fmla="*/ 1285875 h 1626956"/>
              <a:gd name="connsiteX72" fmla="*/ 16556 w 1278618"/>
              <a:gd name="connsiteY72" fmla="*/ 1276350 h 1626956"/>
              <a:gd name="connsiteX73" fmla="*/ 21318 w 1278618"/>
              <a:gd name="connsiteY73" fmla="*/ 1262062 h 1626956"/>
              <a:gd name="connsiteX74" fmla="*/ 49893 w 1278618"/>
              <a:gd name="connsiteY74" fmla="*/ 1252537 h 1626956"/>
              <a:gd name="connsiteX75" fmla="*/ 92756 w 1278618"/>
              <a:gd name="connsiteY75" fmla="*/ 1233487 h 1626956"/>
              <a:gd name="connsiteX76" fmla="*/ 107043 w 1278618"/>
              <a:gd name="connsiteY76" fmla="*/ 1228725 h 1626956"/>
              <a:gd name="connsiteX77" fmla="*/ 121331 w 1278618"/>
              <a:gd name="connsiteY77" fmla="*/ 1223962 h 1626956"/>
              <a:gd name="connsiteX78" fmla="*/ 130856 w 1278618"/>
              <a:gd name="connsiteY78" fmla="*/ 1209675 h 1626956"/>
              <a:gd name="connsiteX79" fmla="*/ 145143 w 1278618"/>
              <a:gd name="connsiteY79" fmla="*/ 1200150 h 1626956"/>
              <a:gd name="connsiteX80" fmla="*/ 154668 w 1278618"/>
              <a:gd name="connsiteY80" fmla="*/ 1171575 h 1626956"/>
              <a:gd name="connsiteX81" fmla="*/ 173718 w 1278618"/>
              <a:gd name="connsiteY81" fmla="*/ 1128712 h 1626956"/>
              <a:gd name="connsiteX82" fmla="*/ 183243 w 1278618"/>
              <a:gd name="connsiteY82" fmla="*/ 1100137 h 1626956"/>
              <a:gd name="connsiteX83" fmla="*/ 188006 w 1278618"/>
              <a:gd name="connsiteY83" fmla="*/ 1085850 h 1626956"/>
              <a:gd name="connsiteX84" fmla="*/ 192768 w 1278618"/>
              <a:gd name="connsiteY84" fmla="*/ 1052512 h 1626956"/>
              <a:gd name="connsiteX85" fmla="*/ 202293 w 1278618"/>
              <a:gd name="connsiteY85" fmla="*/ 1019175 h 1626956"/>
              <a:gd name="connsiteX86" fmla="*/ 221343 w 1278618"/>
              <a:gd name="connsiteY86" fmla="*/ 985837 h 1626956"/>
              <a:gd name="connsiteX87" fmla="*/ 283256 w 1278618"/>
              <a:gd name="connsiteY87" fmla="*/ 981075 h 1626956"/>
              <a:gd name="connsiteX88" fmla="*/ 297543 w 1278618"/>
              <a:gd name="connsiteY88" fmla="*/ 923925 h 1626956"/>
              <a:gd name="connsiteX89" fmla="*/ 302306 w 1278618"/>
              <a:gd name="connsiteY89" fmla="*/ 909637 h 1626956"/>
              <a:gd name="connsiteX90" fmla="*/ 311831 w 1278618"/>
              <a:gd name="connsiteY90" fmla="*/ 514350 h 1626956"/>
              <a:gd name="connsiteX91" fmla="*/ 321356 w 1278618"/>
              <a:gd name="connsiteY91" fmla="*/ 485775 h 1626956"/>
              <a:gd name="connsiteX92" fmla="*/ 326118 w 1278618"/>
              <a:gd name="connsiteY92" fmla="*/ 471487 h 1626956"/>
              <a:gd name="connsiteX93" fmla="*/ 330881 w 1278618"/>
              <a:gd name="connsiteY93" fmla="*/ 428625 h 1626956"/>
              <a:gd name="connsiteX94" fmla="*/ 340406 w 1278618"/>
              <a:gd name="connsiteY94" fmla="*/ 400050 h 1626956"/>
              <a:gd name="connsiteX95" fmla="*/ 335643 w 1278618"/>
              <a:gd name="connsiteY95" fmla="*/ 171450 h 1626956"/>
              <a:gd name="connsiteX96" fmla="*/ 326118 w 1278618"/>
              <a:gd name="connsiteY96" fmla="*/ 142875 h 1626956"/>
              <a:gd name="connsiteX97" fmla="*/ 321356 w 1278618"/>
              <a:gd name="connsiteY97" fmla="*/ 123825 h 1626956"/>
              <a:gd name="connsiteX98" fmla="*/ 311831 w 1278618"/>
              <a:gd name="connsiteY98" fmla="*/ 95250 h 1626956"/>
              <a:gd name="connsiteX99" fmla="*/ 307068 w 1278618"/>
              <a:gd name="connsiteY99" fmla="*/ 80962 h 1626956"/>
              <a:gd name="connsiteX100" fmla="*/ 311831 w 1278618"/>
              <a:gd name="connsiteY100" fmla="*/ 0 h 1626956"/>
              <a:gd name="connsiteX101" fmla="*/ 921431 w 1278618"/>
              <a:gd name="connsiteY101" fmla="*/ 19050 h 1626956"/>
              <a:gd name="connsiteX102" fmla="*/ 935718 w 1278618"/>
              <a:gd name="connsiteY102" fmla="*/ 14287 h 1626956"/>
              <a:gd name="connsiteX103" fmla="*/ 950006 w 1278618"/>
              <a:gd name="connsiteY103" fmla="*/ 9525 h 1626956"/>
              <a:gd name="connsiteX0" fmla="*/ 935718 w 1278618"/>
              <a:gd name="connsiteY0" fmla="*/ 14287 h 1626956"/>
              <a:gd name="connsiteX1" fmla="*/ 973818 w 1278618"/>
              <a:gd name="connsiteY1" fmla="*/ 66675 h 1626956"/>
              <a:gd name="connsiteX2" fmla="*/ 983343 w 1278618"/>
              <a:gd name="connsiteY2" fmla="*/ 319087 h 1626956"/>
              <a:gd name="connsiteX3" fmla="*/ 988106 w 1278618"/>
              <a:gd name="connsiteY3" fmla="*/ 376237 h 1626956"/>
              <a:gd name="connsiteX4" fmla="*/ 992868 w 1278618"/>
              <a:gd name="connsiteY4" fmla="*/ 395287 h 1626956"/>
              <a:gd name="connsiteX5" fmla="*/ 1002393 w 1278618"/>
              <a:gd name="connsiteY5" fmla="*/ 614362 h 1626956"/>
              <a:gd name="connsiteX6" fmla="*/ 1007156 w 1278618"/>
              <a:gd name="connsiteY6" fmla="*/ 633412 h 1626956"/>
              <a:gd name="connsiteX7" fmla="*/ 1016681 w 1278618"/>
              <a:gd name="connsiteY7" fmla="*/ 661987 h 1626956"/>
              <a:gd name="connsiteX8" fmla="*/ 1026206 w 1278618"/>
              <a:gd name="connsiteY8" fmla="*/ 690562 h 1626956"/>
              <a:gd name="connsiteX9" fmla="*/ 1078593 w 1278618"/>
              <a:gd name="connsiteY9" fmla="*/ 847725 h 1626956"/>
              <a:gd name="connsiteX10" fmla="*/ 1107168 w 1278618"/>
              <a:gd name="connsiteY10" fmla="*/ 933450 h 1626956"/>
              <a:gd name="connsiteX11" fmla="*/ 1111931 w 1278618"/>
              <a:gd name="connsiteY11" fmla="*/ 947737 h 1626956"/>
              <a:gd name="connsiteX12" fmla="*/ 1121456 w 1278618"/>
              <a:gd name="connsiteY12" fmla="*/ 981075 h 1626956"/>
              <a:gd name="connsiteX13" fmla="*/ 1130981 w 1278618"/>
              <a:gd name="connsiteY13" fmla="*/ 995362 h 1626956"/>
              <a:gd name="connsiteX14" fmla="*/ 1150031 w 1278618"/>
              <a:gd name="connsiteY14" fmla="*/ 1052512 h 1626956"/>
              <a:gd name="connsiteX15" fmla="*/ 1154793 w 1278618"/>
              <a:gd name="connsiteY15" fmla="*/ 1066800 h 1626956"/>
              <a:gd name="connsiteX16" fmla="*/ 1164318 w 1278618"/>
              <a:gd name="connsiteY16" fmla="*/ 1081087 h 1626956"/>
              <a:gd name="connsiteX17" fmla="*/ 1192893 w 1278618"/>
              <a:gd name="connsiteY17" fmla="*/ 1138237 h 1626956"/>
              <a:gd name="connsiteX18" fmla="*/ 1202418 w 1278618"/>
              <a:gd name="connsiteY18" fmla="*/ 1152525 h 1626956"/>
              <a:gd name="connsiteX19" fmla="*/ 1207181 w 1278618"/>
              <a:gd name="connsiteY19" fmla="*/ 1166812 h 1626956"/>
              <a:gd name="connsiteX20" fmla="*/ 1221468 w 1278618"/>
              <a:gd name="connsiteY20" fmla="*/ 1176337 h 1626956"/>
              <a:gd name="connsiteX21" fmla="*/ 1245281 w 1278618"/>
              <a:gd name="connsiteY21" fmla="*/ 1219200 h 1626956"/>
              <a:gd name="connsiteX22" fmla="*/ 1254806 w 1278618"/>
              <a:gd name="connsiteY22" fmla="*/ 1233487 h 1626956"/>
              <a:gd name="connsiteX23" fmla="*/ 1264331 w 1278618"/>
              <a:gd name="connsiteY23" fmla="*/ 1262062 h 1626956"/>
              <a:gd name="connsiteX24" fmla="*/ 1278618 w 1278618"/>
              <a:gd name="connsiteY24" fmla="*/ 1314450 h 1626956"/>
              <a:gd name="connsiteX25" fmla="*/ 1273856 w 1278618"/>
              <a:gd name="connsiteY25" fmla="*/ 1481137 h 1626956"/>
              <a:gd name="connsiteX26" fmla="*/ 1259568 w 1278618"/>
              <a:gd name="connsiteY26" fmla="*/ 1509712 h 1626956"/>
              <a:gd name="connsiteX27" fmla="*/ 1245281 w 1278618"/>
              <a:gd name="connsiteY27" fmla="*/ 1514475 h 1626956"/>
              <a:gd name="connsiteX28" fmla="*/ 1226231 w 1278618"/>
              <a:gd name="connsiteY28" fmla="*/ 1543050 h 1626956"/>
              <a:gd name="connsiteX29" fmla="*/ 1221468 w 1278618"/>
              <a:gd name="connsiteY29" fmla="*/ 1557337 h 1626956"/>
              <a:gd name="connsiteX30" fmla="*/ 1207181 w 1278618"/>
              <a:gd name="connsiteY30" fmla="*/ 1562100 h 1626956"/>
              <a:gd name="connsiteX31" fmla="*/ 1178606 w 1278618"/>
              <a:gd name="connsiteY31" fmla="*/ 1576387 h 1626956"/>
              <a:gd name="connsiteX32" fmla="*/ 1083356 w 1278618"/>
              <a:gd name="connsiteY32" fmla="*/ 1571625 h 1626956"/>
              <a:gd name="connsiteX33" fmla="*/ 1040493 w 1278618"/>
              <a:gd name="connsiteY33" fmla="*/ 1547812 h 1626956"/>
              <a:gd name="connsiteX34" fmla="*/ 1026206 w 1278618"/>
              <a:gd name="connsiteY34" fmla="*/ 1538287 h 1626956"/>
              <a:gd name="connsiteX35" fmla="*/ 983343 w 1278618"/>
              <a:gd name="connsiteY35" fmla="*/ 1524000 h 1626956"/>
              <a:gd name="connsiteX36" fmla="*/ 969056 w 1278618"/>
              <a:gd name="connsiteY36" fmla="*/ 1519237 h 1626956"/>
              <a:gd name="connsiteX37" fmla="*/ 954768 w 1278618"/>
              <a:gd name="connsiteY37" fmla="*/ 1514475 h 1626956"/>
              <a:gd name="connsiteX38" fmla="*/ 911906 w 1278618"/>
              <a:gd name="connsiteY38" fmla="*/ 1500187 h 1626956"/>
              <a:gd name="connsiteX39" fmla="*/ 621393 w 1278618"/>
              <a:gd name="connsiteY39" fmla="*/ 1504950 h 1626956"/>
              <a:gd name="connsiteX40" fmla="*/ 564243 w 1278618"/>
              <a:gd name="connsiteY40" fmla="*/ 1509712 h 1626956"/>
              <a:gd name="connsiteX41" fmla="*/ 516618 w 1278618"/>
              <a:gd name="connsiteY41" fmla="*/ 1524000 h 1626956"/>
              <a:gd name="connsiteX42" fmla="*/ 488043 w 1278618"/>
              <a:gd name="connsiteY42" fmla="*/ 1533525 h 1626956"/>
              <a:gd name="connsiteX43" fmla="*/ 473756 w 1278618"/>
              <a:gd name="connsiteY43" fmla="*/ 1543050 h 1626956"/>
              <a:gd name="connsiteX44" fmla="*/ 445181 w 1278618"/>
              <a:gd name="connsiteY44" fmla="*/ 1552575 h 1626956"/>
              <a:gd name="connsiteX45" fmla="*/ 430893 w 1278618"/>
              <a:gd name="connsiteY45" fmla="*/ 1562100 h 1626956"/>
              <a:gd name="connsiteX46" fmla="*/ 373743 w 1278618"/>
              <a:gd name="connsiteY46" fmla="*/ 1590675 h 1626956"/>
              <a:gd name="connsiteX47" fmla="*/ 359456 w 1278618"/>
              <a:gd name="connsiteY47" fmla="*/ 1600200 h 1626956"/>
              <a:gd name="connsiteX48" fmla="*/ 345168 w 1278618"/>
              <a:gd name="connsiteY48" fmla="*/ 1609725 h 1626956"/>
              <a:gd name="connsiteX49" fmla="*/ 335643 w 1278618"/>
              <a:gd name="connsiteY49" fmla="*/ 1624012 h 1626956"/>
              <a:gd name="connsiteX50" fmla="*/ 307068 w 1278618"/>
              <a:gd name="connsiteY50" fmla="*/ 1609725 h 1626956"/>
              <a:gd name="connsiteX51" fmla="*/ 278493 w 1278618"/>
              <a:gd name="connsiteY51" fmla="*/ 1604962 h 1626956"/>
              <a:gd name="connsiteX52" fmla="*/ 221343 w 1278618"/>
              <a:gd name="connsiteY52" fmla="*/ 1590675 h 1626956"/>
              <a:gd name="connsiteX53" fmla="*/ 202293 w 1278618"/>
              <a:gd name="connsiteY53" fmla="*/ 1595437 h 1626956"/>
              <a:gd name="connsiteX54" fmla="*/ 207056 w 1278618"/>
              <a:gd name="connsiteY54" fmla="*/ 1562100 h 1626956"/>
              <a:gd name="connsiteX55" fmla="*/ 183243 w 1278618"/>
              <a:gd name="connsiteY55" fmla="*/ 1552575 h 1626956"/>
              <a:gd name="connsiteX56" fmla="*/ 173718 w 1278618"/>
              <a:gd name="connsiteY56" fmla="*/ 1538287 h 1626956"/>
              <a:gd name="connsiteX57" fmla="*/ 168956 w 1278618"/>
              <a:gd name="connsiteY57" fmla="*/ 1524000 h 1626956"/>
              <a:gd name="connsiteX58" fmla="*/ 149906 w 1278618"/>
              <a:gd name="connsiteY58" fmla="*/ 1495425 h 1626956"/>
              <a:gd name="connsiteX59" fmla="*/ 140381 w 1278618"/>
              <a:gd name="connsiteY59" fmla="*/ 1481137 h 1626956"/>
              <a:gd name="connsiteX60" fmla="*/ 130856 w 1278618"/>
              <a:gd name="connsiteY60" fmla="*/ 1466850 h 1626956"/>
              <a:gd name="connsiteX61" fmla="*/ 116568 w 1278618"/>
              <a:gd name="connsiteY61" fmla="*/ 1414462 h 1626956"/>
              <a:gd name="connsiteX62" fmla="*/ 111806 w 1278618"/>
              <a:gd name="connsiteY62" fmla="*/ 1400175 h 1626956"/>
              <a:gd name="connsiteX63" fmla="*/ 97518 w 1278618"/>
              <a:gd name="connsiteY63" fmla="*/ 1390650 h 1626956"/>
              <a:gd name="connsiteX64" fmla="*/ 68943 w 1278618"/>
              <a:gd name="connsiteY64" fmla="*/ 1381125 h 1626956"/>
              <a:gd name="connsiteX65" fmla="*/ 59418 w 1278618"/>
              <a:gd name="connsiteY65" fmla="*/ 1366837 h 1626956"/>
              <a:gd name="connsiteX66" fmla="*/ 30843 w 1278618"/>
              <a:gd name="connsiteY66" fmla="*/ 1352550 h 1626956"/>
              <a:gd name="connsiteX67" fmla="*/ 35606 w 1278618"/>
              <a:gd name="connsiteY67" fmla="*/ 1338262 h 1626956"/>
              <a:gd name="connsiteX68" fmla="*/ 26081 w 1278618"/>
              <a:gd name="connsiteY68" fmla="*/ 1323975 h 1626956"/>
              <a:gd name="connsiteX69" fmla="*/ 2268 w 1278618"/>
              <a:gd name="connsiteY69" fmla="*/ 1300162 h 1626956"/>
              <a:gd name="connsiteX70" fmla="*/ 16556 w 1278618"/>
              <a:gd name="connsiteY70" fmla="*/ 1295400 h 1626956"/>
              <a:gd name="connsiteX71" fmla="*/ 2268 w 1278618"/>
              <a:gd name="connsiteY71" fmla="*/ 1285875 h 1626956"/>
              <a:gd name="connsiteX72" fmla="*/ 16556 w 1278618"/>
              <a:gd name="connsiteY72" fmla="*/ 1276350 h 1626956"/>
              <a:gd name="connsiteX73" fmla="*/ 21318 w 1278618"/>
              <a:gd name="connsiteY73" fmla="*/ 1262062 h 1626956"/>
              <a:gd name="connsiteX74" fmla="*/ 49893 w 1278618"/>
              <a:gd name="connsiteY74" fmla="*/ 1252537 h 1626956"/>
              <a:gd name="connsiteX75" fmla="*/ 92756 w 1278618"/>
              <a:gd name="connsiteY75" fmla="*/ 1233487 h 1626956"/>
              <a:gd name="connsiteX76" fmla="*/ 107043 w 1278618"/>
              <a:gd name="connsiteY76" fmla="*/ 1228725 h 1626956"/>
              <a:gd name="connsiteX77" fmla="*/ 121331 w 1278618"/>
              <a:gd name="connsiteY77" fmla="*/ 1223962 h 1626956"/>
              <a:gd name="connsiteX78" fmla="*/ 130856 w 1278618"/>
              <a:gd name="connsiteY78" fmla="*/ 1209675 h 1626956"/>
              <a:gd name="connsiteX79" fmla="*/ 145143 w 1278618"/>
              <a:gd name="connsiteY79" fmla="*/ 1200150 h 1626956"/>
              <a:gd name="connsiteX80" fmla="*/ 154668 w 1278618"/>
              <a:gd name="connsiteY80" fmla="*/ 1171575 h 1626956"/>
              <a:gd name="connsiteX81" fmla="*/ 173718 w 1278618"/>
              <a:gd name="connsiteY81" fmla="*/ 1128712 h 1626956"/>
              <a:gd name="connsiteX82" fmla="*/ 183243 w 1278618"/>
              <a:gd name="connsiteY82" fmla="*/ 1100137 h 1626956"/>
              <a:gd name="connsiteX83" fmla="*/ 188006 w 1278618"/>
              <a:gd name="connsiteY83" fmla="*/ 1085850 h 1626956"/>
              <a:gd name="connsiteX84" fmla="*/ 192768 w 1278618"/>
              <a:gd name="connsiteY84" fmla="*/ 1052512 h 1626956"/>
              <a:gd name="connsiteX85" fmla="*/ 202293 w 1278618"/>
              <a:gd name="connsiteY85" fmla="*/ 1019175 h 1626956"/>
              <a:gd name="connsiteX86" fmla="*/ 221343 w 1278618"/>
              <a:gd name="connsiteY86" fmla="*/ 985837 h 1626956"/>
              <a:gd name="connsiteX87" fmla="*/ 283256 w 1278618"/>
              <a:gd name="connsiteY87" fmla="*/ 981075 h 1626956"/>
              <a:gd name="connsiteX88" fmla="*/ 297543 w 1278618"/>
              <a:gd name="connsiteY88" fmla="*/ 923925 h 1626956"/>
              <a:gd name="connsiteX89" fmla="*/ 302306 w 1278618"/>
              <a:gd name="connsiteY89" fmla="*/ 909637 h 1626956"/>
              <a:gd name="connsiteX90" fmla="*/ 311831 w 1278618"/>
              <a:gd name="connsiteY90" fmla="*/ 514350 h 1626956"/>
              <a:gd name="connsiteX91" fmla="*/ 321356 w 1278618"/>
              <a:gd name="connsiteY91" fmla="*/ 485775 h 1626956"/>
              <a:gd name="connsiteX92" fmla="*/ 326118 w 1278618"/>
              <a:gd name="connsiteY92" fmla="*/ 471487 h 1626956"/>
              <a:gd name="connsiteX93" fmla="*/ 330881 w 1278618"/>
              <a:gd name="connsiteY93" fmla="*/ 428625 h 1626956"/>
              <a:gd name="connsiteX94" fmla="*/ 340406 w 1278618"/>
              <a:gd name="connsiteY94" fmla="*/ 400050 h 1626956"/>
              <a:gd name="connsiteX95" fmla="*/ 335643 w 1278618"/>
              <a:gd name="connsiteY95" fmla="*/ 171450 h 1626956"/>
              <a:gd name="connsiteX96" fmla="*/ 326118 w 1278618"/>
              <a:gd name="connsiteY96" fmla="*/ 142875 h 1626956"/>
              <a:gd name="connsiteX97" fmla="*/ 321356 w 1278618"/>
              <a:gd name="connsiteY97" fmla="*/ 123825 h 1626956"/>
              <a:gd name="connsiteX98" fmla="*/ 311831 w 1278618"/>
              <a:gd name="connsiteY98" fmla="*/ 95250 h 1626956"/>
              <a:gd name="connsiteX99" fmla="*/ 307068 w 1278618"/>
              <a:gd name="connsiteY99" fmla="*/ 80962 h 1626956"/>
              <a:gd name="connsiteX100" fmla="*/ 311831 w 1278618"/>
              <a:gd name="connsiteY100" fmla="*/ 0 h 1626956"/>
              <a:gd name="connsiteX101" fmla="*/ 921431 w 1278618"/>
              <a:gd name="connsiteY101" fmla="*/ 19050 h 1626956"/>
              <a:gd name="connsiteX102" fmla="*/ 935718 w 1278618"/>
              <a:gd name="connsiteY102" fmla="*/ 14287 h 1626956"/>
              <a:gd name="connsiteX0" fmla="*/ 935718 w 1278618"/>
              <a:gd name="connsiteY0" fmla="*/ 14287 h 1626956"/>
              <a:gd name="connsiteX1" fmla="*/ 973818 w 1278618"/>
              <a:gd name="connsiteY1" fmla="*/ 66675 h 1626956"/>
              <a:gd name="connsiteX2" fmla="*/ 983343 w 1278618"/>
              <a:gd name="connsiteY2" fmla="*/ 319087 h 1626956"/>
              <a:gd name="connsiteX3" fmla="*/ 988106 w 1278618"/>
              <a:gd name="connsiteY3" fmla="*/ 376237 h 1626956"/>
              <a:gd name="connsiteX4" fmla="*/ 992868 w 1278618"/>
              <a:gd name="connsiteY4" fmla="*/ 395287 h 1626956"/>
              <a:gd name="connsiteX5" fmla="*/ 1002393 w 1278618"/>
              <a:gd name="connsiteY5" fmla="*/ 614362 h 1626956"/>
              <a:gd name="connsiteX6" fmla="*/ 1007156 w 1278618"/>
              <a:gd name="connsiteY6" fmla="*/ 633412 h 1626956"/>
              <a:gd name="connsiteX7" fmla="*/ 1016681 w 1278618"/>
              <a:gd name="connsiteY7" fmla="*/ 661987 h 1626956"/>
              <a:gd name="connsiteX8" fmla="*/ 1026206 w 1278618"/>
              <a:gd name="connsiteY8" fmla="*/ 690562 h 1626956"/>
              <a:gd name="connsiteX9" fmla="*/ 1078593 w 1278618"/>
              <a:gd name="connsiteY9" fmla="*/ 847725 h 1626956"/>
              <a:gd name="connsiteX10" fmla="*/ 1107168 w 1278618"/>
              <a:gd name="connsiteY10" fmla="*/ 933450 h 1626956"/>
              <a:gd name="connsiteX11" fmla="*/ 1111931 w 1278618"/>
              <a:gd name="connsiteY11" fmla="*/ 947737 h 1626956"/>
              <a:gd name="connsiteX12" fmla="*/ 1121456 w 1278618"/>
              <a:gd name="connsiteY12" fmla="*/ 981075 h 1626956"/>
              <a:gd name="connsiteX13" fmla="*/ 1130981 w 1278618"/>
              <a:gd name="connsiteY13" fmla="*/ 995362 h 1626956"/>
              <a:gd name="connsiteX14" fmla="*/ 1150031 w 1278618"/>
              <a:gd name="connsiteY14" fmla="*/ 1052512 h 1626956"/>
              <a:gd name="connsiteX15" fmla="*/ 1154793 w 1278618"/>
              <a:gd name="connsiteY15" fmla="*/ 1066800 h 1626956"/>
              <a:gd name="connsiteX16" fmla="*/ 1164318 w 1278618"/>
              <a:gd name="connsiteY16" fmla="*/ 1081087 h 1626956"/>
              <a:gd name="connsiteX17" fmla="*/ 1192893 w 1278618"/>
              <a:gd name="connsiteY17" fmla="*/ 1138237 h 1626956"/>
              <a:gd name="connsiteX18" fmla="*/ 1202418 w 1278618"/>
              <a:gd name="connsiteY18" fmla="*/ 1152525 h 1626956"/>
              <a:gd name="connsiteX19" fmla="*/ 1207181 w 1278618"/>
              <a:gd name="connsiteY19" fmla="*/ 1166812 h 1626956"/>
              <a:gd name="connsiteX20" fmla="*/ 1221468 w 1278618"/>
              <a:gd name="connsiteY20" fmla="*/ 1176337 h 1626956"/>
              <a:gd name="connsiteX21" fmla="*/ 1245281 w 1278618"/>
              <a:gd name="connsiteY21" fmla="*/ 1219200 h 1626956"/>
              <a:gd name="connsiteX22" fmla="*/ 1254806 w 1278618"/>
              <a:gd name="connsiteY22" fmla="*/ 1233487 h 1626956"/>
              <a:gd name="connsiteX23" fmla="*/ 1264331 w 1278618"/>
              <a:gd name="connsiteY23" fmla="*/ 1262062 h 1626956"/>
              <a:gd name="connsiteX24" fmla="*/ 1278618 w 1278618"/>
              <a:gd name="connsiteY24" fmla="*/ 1314450 h 1626956"/>
              <a:gd name="connsiteX25" fmla="*/ 1273856 w 1278618"/>
              <a:gd name="connsiteY25" fmla="*/ 1481137 h 1626956"/>
              <a:gd name="connsiteX26" fmla="*/ 1259568 w 1278618"/>
              <a:gd name="connsiteY26" fmla="*/ 1509712 h 1626956"/>
              <a:gd name="connsiteX27" fmla="*/ 1245281 w 1278618"/>
              <a:gd name="connsiteY27" fmla="*/ 1514475 h 1626956"/>
              <a:gd name="connsiteX28" fmla="*/ 1226231 w 1278618"/>
              <a:gd name="connsiteY28" fmla="*/ 1543050 h 1626956"/>
              <a:gd name="connsiteX29" fmla="*/ 1221468 w 1278618"/>
              <a:gd name="connsiteY29" fmla="*/ 1557337 h 1626956"/>
              <a:gd name="connsiteX30" fmla="*/ 1207181 w 1278618"/>
              <a:gd name="connsiteY30" fmla="*/ 1562100 h 1626956"/>
              <a:gd name="connsiteX31" fmla="*/ 1178606 w 1278618"/>
              <a:gd name="connsiteY31" fmla="*/ 1576387 h 1626956"/>
              <a:gd name="connsiteX32" fmla="*/ 1083356 w 1278618"/>
              <a:gd name="connsiteY32" fmla="*/ 1571625 h 1626956"/>
              <a:gd name="connsiteX33" fmla="*/ 1040493 w 1278618"/>
              <a:gd name="connsiteY33" fmla="*/ 1547812 h 1626956"/>
              <a:gd name="connsiteX34" fmla="*/ 1026206 w 1278618"/>
              <a:gd name="connsiteY34" fmla="*/ 1538287 h 1626956"/>
              <a:gd name="connsiteX35" fmla="*/ 983343 w 1278618"/>
              <a:gd name="connsiteY35" fmla="*/ 1524000 h 1626956"/>
              <a:gd name="connsiteX36" fmla="*/ 969056 w 1278618"/>
              <a:gd name="connsiteY36" fmla="*/ 1519237 h 1626956"/>
              <a:gd name="connsiteX37" fmla="*/ 954768 w 1278618"/>
              <a:gd name="connsiteY37" fmla="*/ 1514475 h 1626956"/>
              <a:gd name="connsiteX38" fmla="*/ 911906 w 1278618"/>
              <a:gd name="connsiteY38" fmla="*/ 1500187 h 1626956"/>
              <a:gd name="connsiteX39" fmla="*/ 621393 w 1278618"/>
              <a:gd name="connsiteY39" fmla="*/ 1504950 h 1626956"/>
              <a:gd name="connsiteX40" fmla="*/ 564243 w 1278618"/>
              <a:gd name="connsiteY40" fmla="*/ 1509712 h 1626956"/>
              <a:gd name="connsiteX41" fmla="*/ 516618 w 1278618"/>
              <a:gd name="connsiteY41" fmla="*/ 1524000 h 1626956"/>
              <a:gd name="connsiteX42" fmla="*/ 488043 w 1278618"/>
              <a:gd name="connsiteY42" fmla="*/ 1533525 h 1626956"/>
              <a:gd name="connsiteX43" fmla="*/ 473756 w 1278618"/>
              <a:gd name="connsiteY43" fmla="*/ 1543050 h 1626956"/>
              <a:gd name="connsiteX44" fmla="*/ 445181 w 1278618"/>
              <a:gd name="connsiteY44" fmla="*/ 1552575 h 1626956"/>
              <a:gd name="connsiteX45" fmla="*/ 430893 w 1278618"/>
              <a:gd name="connsiteY45" fmla="*/ 1562100 h 1626956"/>
              <a:gd name="connsiteX46" fmla="*/ 373743 w 1278618"/>
              <a:gd name="connsiteY46" fmla="*/ 1590675 h 1626956"/>
              <a:gd name="connsiteX47" fmla="*/ 359456 w 1278618"/>
              <a:gd name="connsiteY47" fmla="*/ 1600200 h 1626956"/>
              <a:gd name="connsiteX48" fmla="*/ 345168 w 1278618"/>
              <a:gd name="connsiteY48" fmla="*/ 1609725 h 1626956"/>
              <a:gd name="connsiteX49" fmla="*/ 335643 w 1278618"/>
              <a:gd name="connsiteY49" fmla="*/ 1624012 h 1626956"/>
              <a:gd name="connsiteX50" fmla="*/ 307068 w 1278618"/>
              <a:gd name="connsiteY50" fmla="*/ 1609725 h 1626956"/>
              <a:gd name="connsiteX51" fmla="*/ 278493 w 1278618"/>
              <a:gd name="connsiteY51" fmla="*/ 1604962 h 1626956"/>
              <a:gd name="connsiteX52" fmla="*/ 221343 w 1278618"/>
              <a:gd name="connsiteY52" fmla="*/ 1590675 h 1626956"/>
              <a:gd name="connsiteX53" fmla="*/ 202293 w 1278618"/>
              <a:gd name="connsiteY53" fmla="*/ 1595437 h 1626956"/>
              <a:gd name="connsiteX54" fmla="*/ 207056 w 1278618"/>
              <a:gd name="connsiteY54" fmla="*/ 1562100 h 1626956"/>
              <a:gd name="connsiteX55" fmla="*/ 183243 w 1278618"/>
              <a:gd name="connsiteY55" fmla="*/ 1552575 h 1626956"/>
              <a:gd name="connsiteX56" fmla="*/ 173718 w 1278618"/>
              <a:gd name="connsiteY56" fmla="*/ 1538287 h 1626956"/>
              <a:gd name="connsiteX57" fmla="*/ 168956 w 1278618"/>
              <a:gd name="connsiteY57" fmla="*/ 1524000 h 1626956"/>
              <a:gd name="connsiteX58" fmla="*/ 149906 w 1278618"/>
              <a:gd name="connsiteY58" fmla="*/ 1495425 h 1626956"/>
              <a:gd name="connsiteX59" fmla="*/ 140381 w 1278618"/>
              <a:gd name="connsiteY59" fmla="*/ 1481137 h 1626956"/>
              <a:gd name="connsiteX60" fmla="*/ 130856 w 1278618"/>
              <a:gd name="connsiteY60" fmla="*/ 1466850 h 1626956"/>
              <a:gd name="connsiteX61" fmla="*/ 116568 w 1278618"/>
              <a:gd name="connsiteY61" fmla="*/ 1414462 h 1626956"/>
              <a:gd name="connsiteX62" fmla="*/ 111806 w 1278618"/>
              <a:gd name="connsiteY62" fmla="*/ 1400175 h 1626956"/>
              <a:gd name="connsiteX63" fmla="*/ 97518 w 1278618"/>
              <a:gd name="connsiteY63" fmla="*/ 1390650 h 1626956"/>
              <a:gd name="connsiteX64" fmla="*/ 68943 w 1278618"/>
              <a:gd name="connsiteY64" fmla="*/ 1381125 h 1626956"/>
              <a:gd name="connsiteX65" fmla="*/ 59418 w 1278618"/>
              <a:gd name="connsiteY65" fmla="*/ 1366837 h 1626956"/>
              <a:gd name="connsiteX66" fmla="*/ 30843 w 1278618"/>
              <a:gd name="connsiteY66" fmla="*/ 1352550 h 1626956"/>
              <a:gd name="connsiteX67" fmla="*/ 35606 w 1278618"/>
              <a:gd name="connsiteY67" fmla="*/ 1338262 h 1626956"/>
              <a:gd name="connsiteX68" fmla="*/ 26081 w 1278618"/>
              <a:gd name="connsiteY68" fmla="*/ 1323975 h 1626956"/>
              <a:gd name="connsiteX69" fmla="*/ 2268 w 1278618"/>
              <a:gd name="connsiteY69" fmla="*/ 1300162 h 1626956"/>
              <a:gd name="connsiteX70" fmla="*/ 16556 w 1278618"/>
              <a:gd name="connsiteY70" fmla="*/ 1295400 h 1626956"/>
              <a:gd name="connsiteX71" fmla="*/ 2268 w 1278618"/>
              <a:gd name="connsiteY71" fmla="*/ 1285875 h 1626956"/>
              <a:gd name="connsiteX72" fmla="*/ 16556 w 1278618"/>
              <a:gd name="connsiteY72" fmla="*/ 1276350 h 1626956"/>
              <a:gd name="connsiteX73" fmla="*/ 21318 w 1278618"/>
              <a:gd name="connsiteY73" fmla="*/ 1262062 h 1626956"/>
              <a:gd name="connsiteX74" fmla="*/ 49893 w 1278618"/>
              <a:gd name="connsiteY74" fmla="*/ 1252537 h 1626956"/>
              <a:gd name="connsiteX75" fmla="*/ 92756 w 1278618"/>
              <a:gd name="connsiteY75" fmla="*/ 1233487 h 1626956"/>
              <a:gd name="connsiteX76" fmla="*/ 107043 w 1278618"/>
              <a:gd name="connsiteY76" fmla="*/ 1228725 h 1626956"/>
              <a:gd name="connsiteX77" fmla="*/ 121331 w 1278618"/>
              <a:gd name="connsiteY77" fmla="*/ 1223962 h 1626956"/>
              <a:gd name="connsiteX78" fmla="*/ 130856 w 1278618"/>
              <a:gd name="connsiteY78" fmla="*/ 1209675 h 1626956"/>
              <a:gd name="connsiteX79" fmla="*/ 145143 w 1278618"/>
              <a:gd name="connsiteY79" fmla="*/ 1200150 h 1626956"/>
              <a:gd name="connsiteX80" fmla="*/ 154668 w 1278618"/>
              <a:gd name="connsiteY80" fmla="*/ 1171575 h 1626956"/>
              <a:gd name="connsiteX81" fmla="*/ 173718 w 1278618"/>
              <a:gd name="connsiteY81" fmla="*/ 1128712 h 1626956"/>
              <a:gd name="connsiteX82" fmla="*/ 183243 w 1278618"/>
              <a:gd name="connsiteY82" fmla="*/ 1100137 h 1626956"/>
              <a:gd name="connsiteX83" fmla="*/ 188006 w 1278618"/>
              <a:gd name="connsiteY83" fmla="*/ 1085850 h 1626956"/>
              <a:gd name="connsiteX84" fmla="*/ 192768 w 1278618"/>
              <a:gd name="connsiteY84" fmla="*/ 1052512 h 1626956"/>
              <a:gd name="connsiteX85" fmla="*/ 202293 w 1278618"/>
              <a:gd name="connsiteY85" fmla="*/ 1019175 h 1626956"/>
              <a:gd name="connsiteX86" fmla="*/ 221343 w 1278618"/>
              <a:gd name="connsiteY86" fmla="*/ 985837 h 1626956"/>
              <a:gd name="connsiteX87" fmla="*/ 283256 w 1278618"/>
              <a:gd name="connsiteY87" fmla="*/ 981075 h 1626956"/>
              <a:gd name="connsiteX88" fmla="*/ 297543 w 1278618"/>
              <a:gd name="connsiteY88" fmla="*/ 923925 h 1626956"/>
              <a:gd name="connsiteX89" fmla="*/ 302306 w 1278618"/>
              <a:gd name="connsiteY89" fmla="*/ 909637 h 1626956"/>
              <a:gd name="connsiteX90" fmla="*/ 311831 w 1278618"/>
              <a:gd name="connsiteY90" fmla="*/ 514350 h 1626956"/>
              <a:gd name="connsiteX91" fmla="*/ 321356 w 1278618"/>
              <a:gd name="connsiteY91" fmla="*/ 485775 h 1626956"/>
              <a:gd name="connsiteX92" fmla="*/ 326118 w 1278618"/>
              <a:gd name="connsiteY92" fmla="*/ 471487 h 1626956"/>
              <a:gd name="connsiteX93" fmla="*/ 330881 w 1278618"/>
              <a:gd name="connsiteY93" fmla="*/ 428625 h 1626956"/>
              <a:gd name="connsiteX94" fmla="*/ 340406 w 1278618"/>
              <a:gd name="connsiteY94" fmla="*/ 400050 h 1626956"/>
              <a:gd name="connsiteX95" fmla="*/ 335643 w 1278618"/>
              <a:gd name="connsiteY95" fmla="*/ 171450 h 1626956"/>
              <a:gd name="connsiteX96" fmla="*/ 326118 w 1278618"/>
              <a:gd name="connsiteY96" fmla="*/ 142875 h 1626956"/>
              <a:gd name="connsiteX97" fmla="*/ 321356 w 1278618"/>
              <a:gd name="connsiteY97" fmla="*/ 123825 h 1626956"/>
              <a:gd name="connsiteX98" fmla="*/ 311831 w 1278618"/>
              <a:gd name="connsiteY98" fmla="*/ 95250 h 1626956"/>
              <a:gd name="connsiteX99" fmla="*/ 307068 w 1278618"/>
              <a:gd name="connsiteY99" fmla="*/ 80962 h 1626956"/>
              <a:gd name="connsiteX100" fmla="*/ 311831 w 1278618"/>
              <a:gd name="connsiteY100" fmla="*/ 0 h 1626956"/>
              <a:gd name="connsiteX101" fmla="*/ 935718 w 1278618"/>
              <a:gd name="connsiteY101" fmla="*/ 14287 h 1626956"/>
              <a:gd name="connsiteX0" fmla="*/ 991305 w 1278618"/>
              <a:gd name="connsiteY0" fmla="*/ 0 h 1632091"/>
              <a:gd name="connsiteX1" fmla="*/ 973818 w 1278618"/>
              <a:gd name="connsiteY1" fmla="*/ 71810 h 1632091"/>
              <a:gd name="connsiteX2" fmla="*/ 983343 w 1278618"/>
              <a:gd name="connsiteY2" fmla="*/ 324222 h 1632091"/>
              <a:gd name="connsiteX3" fmla="*/ 988106 w 1278618"/>
              <a:gd name="connsiteY3" fmla="*/ 381372 h 1632091"/>
              <a:gd name="connsiteX4" fmla="*/ 992868 w 1278618"/>
              <a:gd name="connsiteY4" fmla="*/ 400422 h 1632091"/>
              <a:gd name="connsiteX5" fmla="*/ 1002393 w 1278618"/>
              <a:gd name="connsiteY5" fmla="*/ 619497 h 1632091"/>
              <a:gd name="connsiteX6" fmla="*/ 1007156 w 1278618"/>
              <a:gd name="connsiteY6" fmla="*/ 638547 h 1632091"/>
              <a:gd name="connsiteX7" fmla="*/ 1016681 w 1278618"/>
              <a:gd name="connsiteY7" fmla="*/ 667122 h 1632091"/>
              <a:gd name="connsiteX8" fmla="*/ 1026206 w 1278618"/>
              <a:gd name="connsiteY8" fmla="*/ 695697 h 1632091"/>
              <a:gd name="connsiteX9" fmla="*/ 1078593 w 1278618"/>
              <a:gd name="connsiteY9" fmla="*/ 852860 h 1632091"/>
              <a:gd name="connsiteX10" fmla="*/ 1107168 w 1278618"/>
              <a:gd name="connsiteY10" fmla="*/ 938585 h 1632091"/>
              <a:gd name="connsiteX11" fmla="*/ 1111931 w 1278618"/>
              <a:gd name="connsiteY11" fmla="*/ 952872 h 1632091"/>
              <a:gd name="connsiteX12" fmla="*/ 1121456 w 1278618"/>
              <a:gd name="connsiteY12" fmla="*/ 986210 h 1632091"/>
              <a:gd name="connsiteX13" fmla="*/ 1130981 w 1278618"/>
              <a:gd name="connsiteY13" fmla="*/ 1000497 h 1632091"/>
              <a:gd name="connsiteX14" fmla="*/ 1150031 w 1278618"/>
              <a:gd name="connsiteY14" fmla="*/ 1057647 h 1632091"/>
              <a:gd name="connsiteX15" fmla="*/ 1154793 w 1278618"/>
              <a:gd name="connsiteY15" fmla="*/ 1071935 h 1632091"/>
              <a:gd name="connsiteX16" fmla="*/ 1164318 w 1278618"/>
              <a:gd name="connsiteY16" fmla="*/ 1086222 h 1632091"/>
              <a:gd name="connsiteX17" fmla="*/ 1192893 w 1278618"/>
              <a:gd name="connsiteY17" fmla="*/ 1143372 h 1632091"/>
              <a:gd name="connsiteX18" fmla="*/ 1202418 w 1278618"/>
              <a:gd name="connsiteY18" fmla="*/ 1157660 h 1632091"/>
              <a:gd name="connsiteX19" fmla="*/ 1207181 w 1278618"/>
              <a:gd name="connsiteY19" fmla="*/ 1171947 h 1632091"/>
              <a:gd name="connsiteX20" fmla="*/ 1221468 w 1278618"/>
              <a:gd name="connsiteY20" fmla="*/ 1181472 h 1632091"/>
              <a:gd name="connsiteX21" fmla="*/ 1245281 w 1278618"/>
              <a:gd name="connsiteY21" fmla="*/ 1224335 h 1632091"/>
              <a:gd name="connsiteX22" fmla="*/ 1254806 w 1278618"/>
              <a:gd name="connsiteY22" fmla="*/ 1238622 h 1632091"/>
              <a:gd name="connsiteX23" fmla="*/ 1264331 w 1278618"/>
              <a:gd name="connsiteY23" fmla="*/ 1267197 h 1632091"/>
              <a:gd name="connsiteX24" fmla="*/ 1278618 w 1278618"/>
              <a:gd name="connsiteY24" fmla="*/ 1319585 h 1632091"/>
              <a:gd name="connsiteX25" fmla="*/ 1273856 w 1278618"/>
              <a:gd name="connsiteY25" fmla="*/ 1486272 h 1632091"/>
              <a:gd name="connsiteX26" fmla="*/ 1259568 w 1278618"/>
              <a:gd name="connsiteY26" fmla="*/ 1514847 h 1632091"/>
              <a:gd name="connsiteX27" fmla="*/ 1245281 w 1278618"/>
              <a:gd name="connsiteY27" fmla="*/ 1519610 h 1632091"/>
              <a:gd name="connsiteX28" fmla="*/ 1226231 w 1278618"/>
              <a:gd name="connsiteY28" fmla="*/ 1548185 h 1632091"/>
              <a:gd name="connsiteX29" fmla="*/ 1221468 w 1278618"/>
              <a:gd name="connsiteY29" fmla="*/ 1562472 h 1632091"/>
              <a:gd name="connsiteX30" fmla="*/ 1207181 w 1278618"/>
              <a:gd name="connsiteY30" fmla="*/ 1567235 h 1632091"/>
              <a:gd name="connsiteX31" fmla="*/ 1178606 w 1278618"/>
              <a:gd name="connsiteY31" fmla="*/ 1581522 h 1632091"/>
              <a:gd name="connsiteX32" fmla="*/ 1083356 w 1278618"/>
              <a:gd name="connsiteY32" fmla="*/ 1576760 h 1632091"/>
              <a:gd name="connsiteX33" fmla="*/ 1040493 w 1278618"/>
              <a:gd name="connsiteY33" fmla="*/ 1552947 h 1632091"/>
              <a:gd name="connsiteX34" fmla="*/ 1026206 w 1278618"/>
              <a:gd name="connsiteY34" fmla="*/ 1543422 h 1632091"/>
              <a:gd name="connsiteX35" fmla="*/ 983343 w 1278618"/>
              <a:gd name="connsiteY35" fmla="*/ 1529135 h 1632091"/>
              <a:gd name="connsiteX36" fmla="*/ 969056 w 1278618"/>
              <a:gd name="connsiteY36" fmla="*/ 1524372 h 1632091"/>
              <a:gd name="connsiteX37" fmla="*/ 954768 w 1278618"/>
              <a:gd name="connsiteY37" fmla="*/ 1519610 h 1632091"/>
              <a:gd name="connsiteX38" fmla="*/ 911906 w 1278618"/>
              <a:gd name="connsiteY38" fmla="*/ 1505322 h 1632091"/>
              <a:gd name="connsiteX39" fmla="*/ 621393 w 1278618"/>
              <a:gd name="connsiteY39" fmla="*/ 1510085 h 1632091"/>
              <a:gd name="connsiteX40" fmla="*/ 564243 w 1278618"/>
              <a:gd name="connsiteY40" fmla="*/ 1514847 h 1632091"/>
              <a:gd name="connsiteX41" fmla="*/ 516618 w 1278618"/>
              <a:gd name="connsiteY41" fmla="*/ 1529135 h 1632091"/>
              <a:gd name="connsiteX42" fmla="*/ 488043 w 1278618"/>
              <a:gd name="connsiteY42" fmla="*/ 1538660 h 1632091"/>
              <a:gd name="connsiteX43" fmla="*/ 473756 w 1278618"/>
              <a:gd name="connsiteY43" fmla="*/ 1548185 h 1632091"/>
              <a:gd name="connsiteX44" fmla="*/ 445181 w 1278618"/>
              <a:gd name="connsiteY44" fmla="*/ 1557710 h 1632091"/>
              <a:gd name="connsiteX45" fmla="*/ 430893 w 1278618"/>
              <a:gd name="connsiteY45" fmla="*/ 1567235 h 1632091"/>
              <a:gd name="connsiteX46" fmla="*/ 373743 w 1278618"/>
              <a:gd name="connsiteY46" fmla="*/ 1595810 h 1632091"/>
              <a:gd name="connsiteX47" fmla="*/ 359456 w 1278618"/>
              <a:gd name="connsiteY47" fmla="*/ 1605335 h 1632091"/>
              <a:gd name="connsiteX48" fmla="*/ 345168 w 1278618"/>
              <a:gd name="connsiteY48" fmla="*/ 1614860 h 1632091"/>
              <a:gd name="connsiteX49" fmla="*/ 335643 w 1278618"/>
              <a:gd name="connsiteY49" fmla="*/ 1629147 h 1632091"/>
              <a:gd name="connsiteX50" fmla="*/ 307068 w 1278618"/>
              <a:gd name="connsiteY50" fmla="*/ 1614860 h 1632091"/>
              <a:gd name="connsiteX51" fmla="*/ 278493 w 1278618"/>
              <a:gd name="connsiteY51" fmla="*/ 1610097 h 1632091"/>
              <a:gd name="connsiteX52" fmla="*/ 221343 w 1278618"/>
              <a:gd name="connsiteY52" fmla="*/ 1595810 h 1632091"/>
              <a:gd name="connsiteX53" fmla="*/ 202293 w 1278618"/>
              <a:gd name="connsiteY53" fmla="*/ 1600572 h 1632091"/>
              <a:gd name="connsiteX54" fmla="*/ 207056 w 1278618"/>
              <a:gd name="connsiteY54" fmla="*/ 1567235 h 1632091"/>
              <a:gd name="connsiteX55" fmla="*/ 183243 w 1278618"/>
              <a:gd name="connsiteY55" fmla="*/ 1557710 h 1632091"/>
              <a:gd name="connsiteX56" fmla="*/ 173718 w 1278618"/>
              <a:gd name="connsiteY56" fmla="*/ 1543422 h 1632091"/>
              <a:gd name="connsiteX57" fmla="*/ 168956 w 1278618"/>
              <a:gd name="connsiteY57" fmla="*/ 1529135 h 1632091"/>
              <a:gd name="connsiteX58" fmla="*/ 149906 w 1278618"/>
              <a:gd name="connsiteY58" fmla="*/ 1500560 h 1632091"/>
              <a:gd name="connsiteX59" fmla="*/ 140381 w 1278618"/>
              <a:gd name="connsiteY59" fmla="*/ 1486272 h 1632091"/>
              <a:gd name="connsiteX60" fmla="*/ 130856 w 1278618"/>
              <a:gd name="connsiteY60" fmla="*/ 1471985 h 1632091"/>
              <a:gd name="connsiteX61" fmla="*/ 116568 w 1278618"/>
              <a:gd name="connsiteY61" fmla="*/ 1419597 h 1632091"/>
              <a:gd name="connsiteX62" fmla="*/ 111806 w 1278618"/>
              <a:gd name="connsiteY62" fmla="*/ 1405310 h 1632091"/>
              <a:gd name="connsiteX63" fmla="*/ 97518 w 1278618"/>
              <a:gd name="connsiteY63" fmla="*/ 1395785 h 1632091"/>
              <a:gd name="connsiteX64" fmla="*/ 68943 w 1278618"/>
              <a:gd name="connsiteY64" fmla="*/ 1386260 h 1632091"/>
              <a:gd name="connsiteX65" fmla="*/ 59418 w 1278618"/>
              <a:gd name="connsiteY65" fmla="*/ 1371972 h 1632091"/>
              <a:gd name="connsiteX66" fmla="*/ 30843 w 1278618"/>
              <a:gd name="connsiteY66" fmla="*/ 1357685 h 1632091"/>
              <a:gd name="connsiteX67" fmla="*/ 35606 w 1278618"/>
              <a:gd name="connsiteY67" fmla="*/ 1343397 h 1632091"/>
              <a:gd name="connsiteX68" fmla="*/ 26081 w 1278618"/>
              <a:gd name="connsiteY68" fmla="*/ 1329110 h 1632091"/>
              <a:gd name="connsiteX69" fmla="*/ 2268 w 1278618"/>
              <a:gd name="connsiteY69" fmla="*/ 1305297 h 1632091"/>
              <a:gd name="connsiteX70" fmla="*/ 16556 w 1278618"/>
              <a:gd name="connsiteY70" fmla="*/ 1300535 h 1632091"/>
              <a:gd name="connsiteX71" fmla="*/ 2268 w 1278618"/>
              <a:gd name="connsiteY71" fmla="*/ 1291010 h 1632091"/>
              <a:gd name="connsiteX72" fmla="*/ 16556 w 1278618"/>
              <a:gd name="connsiteY72" fmla="*/ 1281485 h 1632091"/>
              <a:gd name="connsiteX73" fmla="*/ 21318 w 1278618"/>
              <a:gd name="connsiteY73" fmla="*/ 1267197 h 1632091"/>
              <a:gd name="connsiteX74" fmla="*/ 49893 w 1278618"/>
              <a:gd name="connsiteY74" fmla="*/ 1257672 h 1632091"/>
              <a:gd name="connsiteX75" fmla="*/ 92756 w 1278618"/>
              <a:gd name="connsiteY75" fmla="*/ 1238622 h 1632091"/>
              <a:gd name="connsiteX76" fmla="*/ 107043 w 1278618"/>
              <a:gd name="connsiteY76" fmla="*/ 1233860 h 1632091"/>
              <a:gd name="connsiteX77" fmla="*/ 121331 w 1278618"/>
              <a:gd name="connsiteY77" fmla="*/ 1229097 h 1632091"/>
              <a:gd name="connsiteX78" fmla="*/ 130856 w 1278618"/>
              <a:gd name="connsiteY78" fmla="*/ 1214810 h 1632091"/>
              <a:gd name="connsiteX79" fmla="*/ 145143 w 1278618"/>
              <a:gd name="connsiteY79" fmla="*/ 1205285 h 1632091"/>
              <a:gd name="connsiteX80" fmla="*/ 154668 w 1278618"/>
              <a:gd name="connsiteY80" fmla="*/ 1176710 h 1632091"/>
              <a:gd name="connsiteX81" fmla="*/ 173718 w 1278618"/>
              <a:gd name="connsiteY81" fmla="*/ 1133847 h 1632091"/>
              <a:gd name="connsiteX82" fmla="*/ 183243 w 1278618"/>
              <a:gd name="connsiteY82" fmla="*/ 1105272 h 1632091"/>
              <a:gd name="connsiteX83" fmla="*/ 188006 w 1278618"/>
              <a:gd name="connsiteY83" fmla="*/ 1090985 h 1632091"/>
              <a:gd name="connsiteX84" fmla="*/ 192768 w 1278618"/>
              <a:gd name="connsiteY84" fmla="*/ 1057647 h 1632091"/>
              <a:gd name="connsiteX85" fmla="*/ 202293 w 1278618"/>
              <a:gd name="connsiteY85" fmla="*/ 1024310 h 1632091"/>
              <a:gd name="connsiteX86" fmla="*/ 221343 w 1278618"/>
              <a:gd name="connsiteY86" fmla="*/ 990972 h 1632091"/>
              <a:gd name="connsiteX87" fmla="*/ 283256 w 1278618"/>
              <a:gd name="connsiteY87" fmla="*/ 986210 h 1632091"/>
              <a:gd name="connsiteX88" fmla="*/ 297543 w 1278618"/>
              <a:gd name="connsiteY88" fmla="*/ 929060 h 1632091"/>
              <a:gd name="connsiteX89" fmla="*/ 302306 w 1278618"/>
              <a:gd name="connsiteY89" fmla="*/ 914772 h 1632091"/>
              <a:gd name="connsiteX90" fmla="*/ 311831 w 1278618"/>
              <a:gd name="connsiteY90" fmla="*/ 519485 h 1632091"/>
              <a:gd name="connsiteX91" fmla="*/ 321356 w 1278618"/>
              <a:gd name="connsiteY91" fmla="*/ 490910 h 1632091"/>
              <a:gd name="connsiteX92" fmla="*/ 326118 w 1278618"/>
              <a:gd name="connsiteY92" fmla="*/ 476622 h 1632091"/>
              <a:gd name="connsiteX93" fmla="*/ 330881 w 1278618"/>
              <a:gd name="connsiteY93" fmla="*/ 433760 h 1632091"/>
              <a:gd name="connsiteX94" fmla="*/ 340406 w 1278618"/>
              <a:gd name="connsiteY94" fmla="*/ 405185 h 1632091"/>
              <a:gd name="connsiteX95" fmla="*/ 335643 w 1278618"/>
              <a:gd name="connsiteY95" fmla="*/ 176585 h 1632091"/>
              <a:gd name="connsiteX96" fmla="*/ 326118 w 1278618"/>
              <a:gd name="connsiteY96" fmla="*/ 148010 h 1632091"/>
              <a:gd name="connsiteX97" fmla="*/ 321356 w 1278618"/>
              <a:gd name="connsiteY97" fmla="*/ 128960 h 1632091"/>
              <a:gd name="connsiteX98" fmla="*/ 311831 w 1278618"/>
              <a:gd name="connsiteY98" fmla="*/ 100385 h 1632091"/>
              <a:gd name="connsiteX99" fmla="*/ 307068 w 1278618"/>
              <a:gd name="connsiteY99" fmla="*/ 86097 h 1632091"/>
              <a:gd name="connsiteX100" fmla="*/ 311831 w 1278618"/>
              <a:gd name="connsiteY100" fmla="*/ 5135 h 1632091"/>
              <a:gd name="connsiteX101" fmla="*/ 991305 w 1278618"/>
              <a:gd name="connsiteY101" fmla="*/ 0 h 1632091"/>
              <a:gd name="connsiteX0" fmla="*/ 991305 w 1278618"/>
              <a:gd name="connsiteY0" fmla="*/ 0 h 1632090"/>
              <a:gd name="connsiteX1" fmla="*/ 973818 w 1278618"/>
              <a:gd name="connsiteY1" fmla="*/ 71809 h 1632090"/>
              <a:gd name="connsiteX2" fmla="*/ 983343 w 1278618"/>
              <a:gd name="connsiteY2" fmla="*/ 324221 h 1632090"/>
              <a:gd name="connsiteX3" fmla="*/ 988106 w 1278618"/>
              <a:gd name="connsiteY3" fmla="*/ 381371 h 1632090"/>
              <a:gd name="connsiteX4" fmla="*/ 992868 w 1278618"/>
              <a:gd name="connsiteY4" fmla="*/ 400421 h 1632090"/>
              <a:gd name="connsiteX5" fmla="*/ 1002393 w 1278618"/>
              <a:gd name="connsiteY5" fmla="*/ 619496 h 1632090"/>
              <a:gd name="connsiteX6" fmla="*/ 1007156 w 1278618"/>
              <a:gd name="connsiteY6" fmla="*/ 638546 h 1632090"/>
              <a:gd name="connsiteX7" fmla="*/ 1016681 w 1278618"/>
              <a:gd name="connsiteY7" fmla="*/ 667121 h 1632090"/>
              <a:gd name="connsiteX8" fmla="*/ 1026206 w 1278618"/>
              <a:gd name="connsiteY8" fmla="*/ 695696 h 1632090"/>
              <a:gd name="connsiteX9" fmla="*/ 1078593 w 1278618"/>
              <a:gd name="connsiteY9" fmla="*/ 852859 h 1632090"/>
              <a:gd name="connsiteX10" fmla="*/ 1107168 w 1278618"/>
              <a:gd name="connsiteY10" fmla="*/ 938584 h 1632090"/>
              <a:gd name="connsiteX11" fmla="*/ 1111931 w 1278618"/>
              <a:gd name="connsiteY11" fmla="*/ 952871 h 1632090"/>
              <a:gd name="connsiteX12" fmla="*/ 1121456 w 1278618"/>
              <a:gd name="connsiteY12" fmla="*/ 986209 h 1632090"/>
              <a:gd name="connsiteX13" fmla="*/ 1130981 w 1278618"/>
              <a:gd name="connsiteY13" fmla="*/ 1000496 h 1632090"/>
              <a:gd name="connsiteX14" fmla="*/ 1150031 w 1278618"/>
              <a:gd name="connsiteY14" fmla="*/ 1057646 h 1632090"/>
              <a:gd name="connsiteX15" fmla="*/ 1154793 w 1278618"/>
              <a:gd name="connsiteY15" fmla="*/ 1071934 h 1632090"/>
              <a:gd name="connsiteX16" fmla="*/ 1164318 w 1278618"/>
              <a:gd name="connsiteY16" fmla="*/ 1086221 h 1632090"/>
              <a:gd name="connsiteX17" fmla="*/ 1192893 w 1278618"/>
              <a:gd name="connsiteY17" fmla="*/ 1143371 h 1632090"/>
              <a:gd name="connsiteX18" fmla="*/ 1202418 w 1278618"/>
              <a:gd name="connsiteY18" fmla="*/ 1157659 h 1632090"/>
              <a:gd name="connsiteX19" fmla="*/ 1207181 w 1278618"/>
              <a:gd name="connsiteY19" fmla="*/ 1171946 h 1632090"/>
              <a:gd name="connsiteX20" fmla="*/ 1221468 w 1278618"/>
              <a:gd name="connsiteY20" fmla="*/ 1181471 h 1632090"/>
              <a:gd name="connsiteX21" fmla="*/ 1245281 w 1278618"/>
              <a:gd name="connsiteY21" fmla="*/ 1224334 h 1632090"/>
              <a:gd name="connsiteX22" fmla="*/ 1254806 w 1278618"/>
              <a:gd name="connsiteY22" fmla="*/ 1238621 h 1632090"/>
              <a:gd name="connsiteX23" fmla="*/ 1264331 w 1278618"/>
              <a:gd name="connsiteY23" fmla="*/ 1267196 h 1632090"/>
              <a:gd name="connsiteX24" fmla="*/ 1278618 w 1278618"/>
              <a:gd name="connsiteY24" fmla="*/ 1319584 h 1632090"/>
              <a:gd name="connsiteX25" fmla="*/ 1273856 w 1278618"/>
              <a:gd name="connsiteY25" fmla="*/ 1486271 h 1632090"/>
              <a:gd name="connsiteX26" fmla="*/ 1259568 w 1278618"/>
              <a:gd name="connsiteY26" fmla="*/ 1514846 h 1632090"/>
              <a:gd name="connsiteX27" fmla="*/ 1245281 w 1278618"/>
              <a:gd name="connsiteY27" fmla="*/ 1519609 h 1632090"/>
              <a:gd name="connsiteX28" fmla="*/ 1226231 w 1278618"/>
              <a:gd name="connsiteY28" fmla="*/ 1548184 h 1632090"/>
              <a:gd name="connsiteX29" fmla="*/ 1221468 w 1278618"/>
              <a:gd name="connsiteY29" fmla="*/ 1562471 h 1632090"/>
              <a:gd name="connsiteX30" fmla="*/ 1207181 w 1278618"/>
              <a:gd name="connsiteY30" fmla="*/ 1567234 h 1632090"/>
              <a:gd name="connsiteX31" fmla="*/ 1178606 w 1278618"/>
              <a:gd name="connsiteY31" fmla="*/ 1581521 h 1632090"/>
              <a:gd name="connsiteX32" fmla="*/ 1083356 w 1278618"/>
              <a:gd name="connsiteY32" fmla="*/ 1576759 h 1632090"/>
              <a:gd name="connsiteX33" fmla="*/ 1040493 w 1278618"/>
              <a:gd name="connsiteY33" fmla="*/ 1552946 h 1632090"/>
              <a:gd name="connsiteX34" fmla="*/ 1026206 w 1278618"/>
              <a:gd name="connsiteY34" fmla="*/ 1543421 h 1632090"/>
              <a:gd name="connsiteX35" fmla="*/ 983343 w 1278618"/>
              <a:gd name="connsiteY35" fmla="*/ 1529134 h 1632090"/>
              <a:gd name="connsiteX36" fmla="*/ 969056 w 1278618"/>
              <a:gd name="connsiteY36" fmla="*/ 1524371 h 1632090"/>
              <a:gd name="connsiteX37" fmla="*/ 954768 w 1278618"/>
              <a:gd name="connsiteY37" fmla="*/ 1519609 h 1632090"/>
              <a:gd name="connsiteX38" fmla="*/ 911906 w 1278618"/>
              <a:gd name="connsiteY38" fmla="*/ 1505321 h 1632090"/>
              <a:gd name="connsiteX39" fmla="*/ 621393 w 1278618"/>
              <a:gd name="connsiteY39" fmla="*/ 1510084 h 1632090"/>
              <a:gd name="connsiteX40" fmla="*/ 564243 w 1278618"/>
              <a:gd name="connsiteY40" fmla="*/ 1514846 h 1632090"/>
              <a:gd name="connsiteX41" fmla="*/ 516618 w 1278618"/>
              <a:gd name="connsiteY41" fmla="*/ 1529134 h 1632090"/>
              <a:gd name="connsiteX42" fmla="*/ 488043 w 1278618"/>
              <a:gd name="connsiteY42" fmla="*/ 1538659 h 1632090"/>
              <a:gd name="connsiteX43" fmla="*/ 473756 w 1278618"/>
              <a:gd name="connsiteY43" fmla="*/ 1548184 h 1632090"/>
              <a:gd name="connsiteX44" fmla="*/ 445181 w 1278618"/>
              <a:gd name="connsiteY44" fmla="*/ 1557709 h 1632090"/>
              <a:gd name="connsiteX45" fmla="*/ 430893 w 1278618"/>
              <a:gd name="connsiteY45" fmla="*/ 1567234 h 1632090"/>
              <a:gd name="connsiteX46" fmla="*/ 373743 w 1278618"/>
              <a:gd name="connsiteY46" fmla="*/ 1595809 h 1632090"/>
              <a:gd name="connsiteX47" fmla="*/ 359456 w 1278618"/>
              <a:gd name="connsiteY47" fmla="*/ 1605334 h 1632090"/>
              <a:gd name="connsiteX48" fmla="*/ 345168 w 1278618"/>
              <a:gd name="connsiteY48" fmla="*/ 1614859 h 1632090"/>
              <a:gd name="connsiteX49" fmla="*/ 335643 w 1278618"/>
              <a:gd name="connsiteY49" fmla="*/ 1629146 h 1632090"/>
              <a:gd name="connsiteX50" fmla="*/ 307068 w 1278618"/>
              <a:gd name="connsiteY50" fmla="*/ 1614859 h 1632090"/>
              <a:gd name="connsiteX51" fmla="*/ 278493 w 1278618"/>
              <a:gd name="connsiteY51" fmla="*/ 1610096 h 1632090"/>
              <a:gd name="connsiteX52" fmla="*/ 221343 w 1278618"/>
              <a:gd name="connsiteY52" fmla="*/ 1595809 h 1632090"/>
              <a:gd name="connsiteX53" fmla="*/ 202293 w 1278618"/>
              <a:gd name="connsiteY53" fmla="*/ 1600571 h 1632090"/>
              <a:gd name="connsiteX54" fmla="*/ 207056 w 1278618"/>
              <a:gd name="connsiteY54" fmla="*/ 1567234 h 1632090"/>
              <a:gd name="connsiteX55" fmla="*/ 183243 w 1278618"/>
              <a:gd name="connsiteY55" fmla="*/ 1557709 h 1632090"/>
              <a:gd name="connsiteX56" fmla="*/ 173718 w 1278618"/>
              <a:gd name="connsiteY56" fmla="*/ 1543421 h 1632090"/>
              <a:gd name="connsiteX57" fmla="*/ 168956 w 1278618"/>
              <a:gd name="connsiteY57" fmla="*/ 1529134 h 1632090"/>
              <a:gd name="connsiteX58" fmla="*/ 149906 w 1278618"/>
              <a:gd name="connsiteY58" fmla="*/ 1500559 h 1632090"/>
              <a:gd name="connsiteX59" fmla="*/ 140381 w 1278618"/>
              <a:gd name="connsiteY59" fmla="*/ 1486271 h 1632090"/>
              <a:gd name="connsiteX60" fmla="*/ 130856 w 1278618"/>
              <a:gd name="connsiteY60" fmla="*/ 1471984 h 1632090"/>
              <a:gd name="connsiteX61" fmla="*/ 116568 w 1278618"/>
              <a:gd name="connsiteY61" fmla="*/ 1419596 h 1632090"/>
              <a:gd name="connsiteX62" fmla="*/ 111806 w 1278618"/>
              <a:gd name="connsiteY62" fmla="*/ 1405309 h 1632090"/>
              <a:gd name="connsiteX63" fmla="*/ 97518 w 1278618"/>
              <a:gd name="connsiteY63" fmla="*/ 1395784 h 1632090"/>
              <a:gd name="connsiteX64" fmla="*/ 68943 w 1278618"/>
              <a:gd name="connsiteY64" fmla="*/ 1386259 h 1632090"/>
              <a:gd name="connsiteX65" fmla="*/ 59418 w 1278618"/>
              <a:gd name="connsiteY65" fmla="*/ 1371971 h 1632090"/>
              <a:gd name="connsiteX66" fmla="*/ 30843 w 1278618"/>
              <a:gd name="connsiteY66" fmla="*/ 1357684 h 1632090"/>
              <a:gd name="connsiteX67" fmla="*/ 35606 w 1278618"/>
              <a:gd name="connsiteY67" fmla="*/ 1343396 h 1632090"/>
              <a:gd name="connsiteX68" fmla="*/ 26081 w 1278618"/>
              <a:gd name="connsiteY68" fmla="*/ 1329109 h 1632090"/>
              <a:gd name="connsiteX69" fmla="*/ 2268 w 1278618"/>
              <a:gd name="connsiteY69" fmla="*/ 1305296 h 1632090"/>
              <a:gd name="connsiteX70" fmla="*/ 16556 w 1278618"/>
              <a:gd name="connsiteY70" fmla="*/ 1300534 h 1632090"/>
              <a:gd name="connsiteX71" fmla="*/ 2268 w 1278618"/>
              <a:gd name="connsiteY71" fmla="*/ 1291009 h 1632090"/>
              <a:gd name="connsiteX72" fmla="*/ 16556 w 1278618"/>
              <a:gd name="connsiteY72" fmla="*/ 1281484 h 1632090"/>
              <a:gd name="connsiteX73" fmla="*/ 21318 w 1278618"/>
              <a:gd name="connsiteY73" fmla="*/ 1267196 h 1632090"/>
              <a:gd name="connsiteX74" fmla="*/ 49893 w 1278618"/>
              <a:gd name="connsiteY74" fmla="*/ 1257671 h 1632090"/>
              <a:gd name="connsiteX75" fmla="*/ 92756 w 1278618"/>
              <a:gd name="connsiteY75" fmla="*/ 1238621 h 1632090"/>
              <a:gd name="connsiteX76" fmla="*/ 107043 w 1278618"/>
              <a:gd name="connsiteY76" fmla="*/ 1233859 h 1632090"/>
              <a:gd name="connsiteX77" fmla="*/ 121331 w 1278618"/>
              <a:gd name="connsiteY77" fmla="*/ 1229096 h 1632090"/>
              <a:gd name="connsiteX78" fmla="*/ 130856 w 1278618"/>
              <a:gd name="connsiteY78" fmla="*/ 1214809 h 1632090"/>
              <a:gd name="connsiteX79" fmla="*/ 145143 w 1278618"/>
              <a:gd name="connsiteY79" fmla="*/ 1205284 h 1632090"/>
              <a:gd name="connsiteX80" fmla="*/ 154668 w 1278618"/>
              <a:gd name="connsiteY80" fmla="*/ 1176709 h 1632090"/>
              <a:gd name="connsiteX81" fmla="*/ 173718 w 1278618"/>
              <a:gd name="connsiteY81" fmla="*/ 1133846 h 1632090"/>
              <a:gd name="connsiteX82" fmla="*/ 183243 w 1278618"/>
              <a:gd name="connsiteY82" fmla="*/ 1105271 h 1632090"/>
              <a:gd name="connsiteX83" fmla="*/ 188006 w 1278618"/>
              <a:gd name="connsiteY83" fmla="*/ 1090984 h 1632090"/>
              <a:gd name="connsiteX84" fmla="*/ 192768 w 1278618"/>
              <a:gd name="connsiteY84" fmla="*/ 1057646 h 1632090"/>
              <a:gd name="connsiteX85" fmla="*/ 202293 w 1278618"/>
              <a:gd name="connsiteY85" fmla="*/ 1024309 h 1632090"/>
              <a:gd name="connsiteX86" fmla="*/ 221343 w 1278618"/>
              <a:gd name="connsiteY86" fmla="*/ 990971 h 1632090"/>
              <a:gd name="connsiteX87" fmla="*/ 283256 w 1278618"/>
              <a:gd name="connsiteY87" fmla="*/ 986209 h 1632090"/>
              <a:gd name="connsiteX88" fmla="*/ 297543 w 1278618"/>
              <a:gd name="connsiteY88" fmla="*/ 929059 h 1632090"/>
              <a:gd name="connsiteX89" fmla="*/ 302306 w 1278618"/>
              <a:gd name="connsiteY89" fmla="*/ 914771 h 1632090"/>
              <a:gd name="connsiteX90" fmla="*/ 311831 w 1278618"/>
              <a:gd name="connsiteY90" fmla="*/ 519484 h 1632090"/>
              <a:gd name="connsiteX91" fmla="*/ 321356 w 1278618"/>
              <a:gd name="connsiteY91" fmla="*/ 490909 h 1632090"/>
              <a:gd name="connsiteX92" fmla="*/ 326118 w 1278618"/>
              <a:gd name="connsiteY92" fmla="*/ 476621 h 1632090"/>
              <a:gd name="connsiteX93" fmla="*/ 330881 w 1278618"/>
              <a:gd name="connsiteY93" fmla="*/ 433759 h 1632090"/>
              <a:gd name="connsiteX94" fmla="*/ 340406 w 1278618"/>
              <a:gd name="connsiteY94" fmla="*/ 405184 h 1632090"/>
              <a:gd name="connsiteX95" fmla="*/ 335643 w 1278618"/>
              <a:gd name="connsiteY95" fmla="*/ 176584 h 1632090"/>
              <a:gd name="connsiteX96" fmla="*/ 326118 w 1278618"/>
              <a:gd name="connsiteY96" fmla="*/ 148009 h 1632090"/>
              <a:gd name="connsiteX97" fmla="*/ 321356 w 1278618"/>
              <a:gd name="connsiteY97" fmla="*/ 128959 h 1632090"/>
              <a:gd name="connsiteX98" fmla="*/ 311831 w 1278618"/>
              <a:gd name="connsiteY98" fmla="*/ 100384 h 1632090"/>
              <a:gd name="connsiteX99" fmla="*/ 307068 w 1278618"/>
              <a:gd name="connsiteY99" fmla="*/ 86096 h 1632090"/>
              <a:gd name="connsiteX100" fmla="*/ 311831 w 1278618"/>
              <a:gd name="connsiteY100" fmla="*/ 5134 h 1632090"/>
              <a:gd name="connsiteX101" fmla="*/ 991305 w 1278618"/>
              <a:gd name="connsiteY101" fmla="*/ 0 h 1632090"/>
              <a:gd name="connsiteX0" fmla="*/ 991305 w 1278618"/>
              <a:gd name="connsiteY0" fmla="*/ 0 h 1632091"/>
              <a:gd name="connsiteX1" fmla="*/ 973818 w 1278618"/>
              <a:gd name="connsiteY1" fmla="*/ 71810 h 1632091"/>
              <a:gd name="connsiteX2" fmla="*/ 983343 w 1278618"/>
              <a:gd name="connsiteY2" fmla="*/ 324222 h 1632091"/>
              <a:gd name="connsiteX3" fmla="*/ 988106 w 1278618"/>
              <a:gd name="connsiteY3" fmla="*/ 381372 h 1632091"/>
              <a:gd name="connsiteX4" fmla="*/ 992868 w 1278618"/>
              <a:gd name="connsiteY4" fmla="*/ 400422 h 1632091"/>
              <a:gd name="connsiteX5" fmla="*/ 1002393 w 1278618"/>
              <a:gd name="connsiteY5" fmla="*/ 619497 h 1632091"/>
              <a:gd name="connsiteX6" fmla="*/ 1007156 w 1278618"/>
              <a:gd name="connsiteY6" fmla="*/ 638547 h 1632091"/>
              <a:gd name="connsiteX7" fmla="*/ 1016681 w 1278618"/>
              <a:gd name="connsiteY7" fmla="*/ 667122 h 1632091"/>
              <a:gd name="connsiteX8" fmla="*/ 1026206 w 1278618"/>
              <a:gd name="connsiteY8" fmla="*/ 695697 h 1632091"/>
              <a:gd name="connsiteX9" fmla="*/ 1078593 w 1278618"/>
              <a:gd name="connsiteY9" fmla="*/ 852860 h 1632091"/>
              <a:gd name="connsiteX10" fmla="*/ 1107168 w 1278618"/>
              <a:gd name="connsiteY10" fmla="*/ 938585 h 1632091"/>
              <a:gd name="connsiteX11" fmla="*/ 1111931 w 1278618"/>
              <a:gd name="connsiteY11" fmla="*/ 952872 h 1632091"/>
              <a:gd name="connsiteX12" fmla="*/ 1121456 w 1278618"/>
              <a:gd name="connsiteY12" fmla="*/ 986210 h 1632091"/>
              <a:gd name="connsiteX13" fmla="*/ 1130981 w 1278618"/>
              <a:gd name="connsiteY13" fmla="*/ 1000497 h 1632091"/>
              <a:gd name="connsiteX14" fmla="*/ 1150031 w 1278618"/>
              <a:gd name="connsiteY14" fmla="*/ 1057647 h 1632091"/>
              <a:gd name="connsiteX15" fmla="*/ 1154793 w 1278618"/>
              <a:gd name="connsiteY15" fmla="*/ 1071935 h 1632091"/>
              <a:gd name="connsiteX16" fmla="*/ 1164318 w 1278618"/>
              <a:gd name="connsiteY16" fmla="*/ 1086222 h 1632091"/>
              <a:gd name="connsiteX17" fmla="*/ 1192893 w 1278618"/>
              <a:gd name="connsiteY17" fmla="*/ 1143372 h 1632091"/>
              <a:gd name="connsiteX18" fmla="*/ 1202418 w 1278618"/>
              <a:gd name="connsiteY18" fmla="*/ 1157660 h 1632091"/>
              <a:gd name="connsiteX19" fmla="*/ 1207181 w 1278618"/>
              <a:gd name="connsiteY19" fmla="*/ 1171947 h 1632091"/>
              <a:gd name="connsiteX20" fmla="*/ 1221468 w 1278618"/>
              <a:gd name="connsiteY20" fmla="*/ 1181472 h 1632091"/>
              <a:gd name="connsiteX21" fmla="*/ 1245281 w 1278618"/>
              <a:gd name="connsiteY21" fmla="*/ 1224335 h 1632091"/>
              <a:gd name="connsiteX22" fmla="*/ 1254806 w 1278618"/>
              <a:gd name="connsiteY22" fmla="*/ 1238622 h 1632091"/>
              <a:gd name="connsiteX23" fmla="*/ 1264331 w 1278618"/>
              <a:gd name="connsiteY23" fmla="*/ 1267197 h 1632091"/>
              <a:gd name="connsiteX24" fmla="*/ 1278618 w 1278618"/>
              <a:gd name="connsiteY24" fmla="*/ 1319585 h 1632091"/>
              <a:gd name="connsiteX25" fmla="*/ 1273856 w 1278618"/>
              <a:gd name="connsiteY25" fmla="*/ 1486272 h 1632091"/>
              <a:gd name="connsiteX26" fmla="*/ 1259568 w 1278618"/>
              <a:gd name="connsiteY26" fmla="*/ 1514847 h 1632091"/>
              <a:gd name="connsiteX27" fmla="*/ 1245281 w 1278618"/>
              <a:gd name="connsiteY27" fmla="*/ 1519610 h 1632091"/>
              <a:gd name="connsiteX28" fmla="*/ 1226231 w 1278618"/>
              <a:gd name="connsiteY28" fmla="*/ 1548185 h 1632091"/>
              <a:gd name="connsiteX29" fmla="*/ 1221468 w 1278618"/>
              <a:gd name="connsiteY29" fmla="*/ 1562472 h 1632091"/>
              <a:gd name="connsiteX30" fmla="*/ 1207181 w 1278618"/>
              <a:gd name="connsiteY30" fmla="*/ 1567235 h 1632091"/>
              <a:gd name="connsiteX31" fmla="*/ 1178606 w 1278618"/>
              <a:gd name="connsiteY31" fmla="*/ 1581522 h 1632091"/>
              <a:gd name="connsiteX32" fmla="*/ 1083356 w 1278618"/>
              <a:gd name="connsiteY32" fmla="*/ 1576760 h 1632091"/>
              <a:gd name="connsiteX33" fmla="*/ 1040493 w 1278618"/>
              <a:gd name="connsiteY33" fmla="*/ 1552947 h 1632091"/>
              <a:gd name="connsiteX34" fmla="*/ 1026206 w 1278618"/>
              <a:gd name="connsiteY34" fmla="*/ 1543422 h 1632091"/>
              <a:gd name="connsiteX35" fmla="*/ 983343 w 1278618"/>
              <a:gd name="connsiteY35" fmla="*/ 1529135 h 1632091"/>
              <a:gd name="connsiteX36" fmla="*/ 969056 w 1278618"/>
              <a:gd name="connsiteY36" fmla="*/ 1524372 h 1632091"/>
              <a:gd name="connsiteX37" fmla="*/ 954768 w 1278618"/>
              <a:gd name="connsiteY37" fmla="*/ 1519610 h 1632091"/>
              <a:gd name="connsiteX38" fmla="*/ 911906 w 1278618"/>
              <a:gd name="connsiteY38" fmla="*/ 1505322 h 1632091"/>
              <a:gd name="connsiteX39" fmla="*/ 621393 w 1278618"/>
              <a:gd name="connsiteY39" fmla="*/ 1510085 h 1632091"/>
              <a:gd name="connsiteX40" fmla="*/ 564243 w 1278618"/>
              <a:gd name="connsiteY40" fmla="*/ 1514847 h 1632091"/>
              <a:gd name="connsiteX41" fmla="*/ 516618 w 1278618"/>
              <a:gd name="connsiteY41" fmla="*/ 1529135 h 1632091"/>
              <a:gd name="connsiteX42" fmla="*/ 488043 w 1278618"/>
              <a:gd name="connsiteY42" fmla="*/ 1538660 h 1632091"/>
              <a:gd name="connsiteX43" fmla="*/ 473756 w 1278618"/>
              <a:gd name="connsiteY43" fmla="*/ 1548185 h 1632091"/>
              <a:gd name="connsiteX44" fmla="*/ 445181 w 1278618"/>
              <a:gd name="connsiteY44" fmla="*/ 1557710 h 1632091"/>
              <a:gd name="connsiteX45" fmla="*/ 430893 w 1278618"/>
              <a:gd name="connsiteY45" fmla="*/ 1567235 h 1632091"/>
              <a:gd name="connsiteX46" fmla="*/ 373743 w 1278618"/>
              <a:gd name="connsiteY46" fmla="*/ 1595810 h 1632091"/>
              <a:gd name="connsiteX47" fmla="*/ 359456 w 1278618"/>
              <a:gd name="connsiteY47" fmla="*/ 1605335 h 1632091"/>
              <a:gd name="connsiteX48" fmla="*/ 345168 w 1278618"/>
              <a:gd name="connsiteY48" fmla="*/ 1614860 h 1632091"/>
              <a:gd name="connsiteX49" fmla="*/ 335643 w 1278618"/>
              <a:gd name="connsiteY49" fmla="*/ 1629147 h 1632091"/>
              <a:gd name="connsiteX50" fmla="*/ 307068 w 1278618"/>
              <a:gd name="connsiteY50" fmla="*/ 1614860 h 1632091"/>
              <a:gd name="connsiteX51" fmla="*/ 278493 w 1278618"/>
              <a:gd name="connsiteY51" fmla="*/ 1610097 h 1632091"/>
              <a:gd name="connsiteX52" fmla="*/ 221343 w 1278618"/>
              <a:gd name="connsiteY52" fmla="*/ 1595810 h 1632091"/>
              <a:gd name="connsiteX53" fmla="*/ 202293 w 1278618"/>
              <a:gd name="connsiteY53" fmla="*/ 1600572 h 1632091"/>
              <a:gd name="connsiteX54" fmla="*/ 207056 w 1278618"/>
              <a:gd name="connsiteY54" fmla="*/ 1567235 h 1632091"/>
              <a:gd name="connsiteX55" fmla="*/ 183243 w 1278618"/>
              <a:gd name="connsiteY55" fmla="*/ 1557710 h 1632091"/>
              <a:gd name="connsiteX56" fmla="*/ 173718 w 1278618"/>
              <a:gd name="connsiteY56" fmla="*/ 1543422 h 1632091"/>
              <a:gd name="connsiteX57" fmla="*/ 168956 w 1278618"/>
              <a:gd name="connsiteY57" fmla="*/ 1529135 h 1632091"/>
              <a:gd name="connsiteX58" fmla="*/ 149906 w 1278618"/>
              <a:gd name="connsiteY58" fmla="*/ 1500560 h 1632091"/>
              <a:gd name="connsiteX59" fmla="*/ 140381 w 1278618"/>
              <a:gd name="connsiteY59" fmla="*/ 1486272 h 1632091"/>
              <a:gd name="connsiteX60" fmla="*/ 130856 w 1278618"/>
              <a:gd name="connsiteY60" fmla="*/ 1471985 h 1632091"/>
              <a:gd name="connsiteX61" fmla="*/ 116568 w 1278618"/>
              <a:gd name="connsiteY61" fmla="*/ 1419597 h 1632091"/>
              <a:gd name="connsiteX62" fmla="*/ 111806 w 1278618"/>
              <a:gd name="connsiteY62" fmla="*/ 1405310 h 1632091"/>
              <a:gd name="connsiteX63" fmla="*/ 97518 w 1278618"/>
              <a:gd name="connsiteY63" fmla="*/ 1395785 h 1632091"/>
              <a:gd name="connsiteX64" fmla="*/ 68943 w 1278618"/>
              <a:gd name="connsiteY64" fmla="*/ 1386260 h 1632091"/>
              <a:gd name="connsiteX65" fmla="*/ 59418 w 1278618"/>
              <a:gd name="connsiteY65" fmla="*/ 1371972 h 1632091"/>
              <a:gd name="connsiteX66" fmla="*/ 30843 w 1278618"/>
              <a:gd name="connsiteY66" fmla="*/ 1357685 h 1632091"/>
              <a:gd name="connsiteX67" fmla="*/ 35606 w 1278618"/>
              <a:gd name="connsiteY67" fmla="*/ 1343397 h 1632091"/>
              <a:gd name="connsiteX68" fmla="*/ 26081 w 1278618"/>
              <a:gd name="connsiteY68" fmla="*/ 1329110 h 1632091"/>
              <a:gd name="connsiteX69" fmla="*/ 2268 w 1278618"/>
              <a:gd name="connsiteY69" fmla="*/ 1305297 h 1632091"/>
              <a:gd name="connsiteX70" fmla="*/ 16556 w 1278618"/>
              <a:gd name="connsiteY70" fmla="*/ 1300535 h 1632091"/>
              <a:gd name="connsiteX71" fmla="*/ 2268 w 1278618"/>
              <a:gd name="connsiteY71" fmla="*/ 1291010 h 1632091"/>
              <a:gd name="connsiteX72" fmla="*/ 16556 w 1278618"/>
              <a:gd name="connsiteY72" fmla="*/ 1281485 h 1632091"/>
              <a:gd name="connsiteX73" fmla="*/ 21318 w 1278618"/>
              <a:gd name="connsiteY73" fmla="*/ 1267197 h 1632091"/>
              <a:gd name="connsiteX74" fmla="*/ 49893 w 1278618"/>
              <a:gd name="connsiteY74" fmla="*/ 1257672 h 1632091"/>
              <a:gd name="connsiteX75" fmla="*/ 92756 w 1278618"/>
              <a:gd name="connsiteY75" fmla="*/ 1238622 h 1632091"/>
              <a:gd name="connsiteX76" fmla="*/ 107043 w 1278618"/>
              <a:gd name="connsiteY76" fmla="*/ 1233860 h 1632091"/>
              <a:gd name="connsiteX77" fmla="*/ 121331 w 1278618"/>
              <a:gd name="connsiteY77" fmla="*/ 1229097 h 1632091"/>
              <a:gd name="connsiteX78" fmla="*/ 130856 w 1278618"/>
              <a:gd name="connsiteY78" fmla="*/ 1214810 h 1632091"/>
              <a:gd name="connsiteX79" fmla="*/ 145143 w 1278618"/>
              <a:gd name="connsiteY79" fmla="*/ 1205285 h 1632091"/>
              <a:gd name="connsiteX80" fmla="*/ 154668 w 1278618"/>
              <a:gd name="connsiteY80" fmla="*/ 1176710 h 1632091"/>
              <a:gd name="connsiteX81" fmla="*/ 173718 w 1278618"/>
              <a:gd name="connsiteY81" fmla="*/ 1133847 h 1632091"/>
              <a:gd name="connsiteX82" fmla="*/ 183243 w 1278618"/>
              <a:gd name="connsiteY82" fmla="*/ 1105272 h 1632091"/>
              <a:gd name="connsiteX83" fmla="*/ 188006 w 1278618"/>
              <a:gd name="connsiteY83" fmla="*/ 1090985 h 1632091"/>
              <a:gd name="connsiteX84" fmla="*/ 192768 w 1278618"/>
              <a:gd name="connsiteY84" fmla="*/ 1057647 h 1632091"/>
              <a:gd name="connsiteX85" fmla="*/ 202293 w 1278618"/>
              <a:gd name="connsiteY85" fmla="*/ 1024310 h 1632091"/>
              <a:gd name="connsiteX86" fmla="*/ 221343 w 1278618"/>
              <a:gd name="connsiteY86" fmla="*/ 990972 h 1632091"/>
              <a:gd name="connsiteX87" fmla="*/ 283256 w 1278618"/>
              <a:gd name="connsiteY87" fmla="*/ 986210 h 1632091"/>
              <a:gd name="connsiteX88" fmla="*/ 297543 w 1278618"/>
              <a:gd name="connsiteY88" fmla="*/ 929060 h 1632091"/>
              <a:gd name="connsiteX89" fmla="*/ 302306 w 1278618"/>
              <a:gd name="connsiteY89" fmla="*/ 914772 h 1632091"/>
              <a:gd name="connsiteX90" fmla="*/ 311831 w 1278618"/>
              <a:gd name="connsiteY90" fmla="*/ 519485 h 1632091"/>
              <a:gd name="connsiteX91" fmla="*/ 321356 w 1278618"/>
              <a:gd name="connsiteY91" fmla="*/ 490910 h 1632091"/>
              <a:gd name="connsiteX92" fmla="*/ 326118 w 1278618"/>
              <a:gd name="connsiteY92" fmla="*/ 476622 h 1632091"/>
              <a:gd name="connsiteX93" fmla="*/ 330881 w 1278618"/>
              <a:gd name="connsiteY93" fmla="*/ 433760 h 1632091"/>
              <a:gd name="connsiteX94" fmla="*/ 340406 w 1278618"/>
              <a:gd name="connsiteY94" fmla="*/ 405185 h 1632091"/>
              <a:gd name="connsiteX95" fmla="*/ 335643 w 1278618"/>
              <a:gd name="connsiteY95" fmla="*/ 176585 h 1632091"/>
              <a:gd name="connsiteX96" fmla="*/ 326118 w 1278618"/>
              <a:gd name="connsiteY96" fmla="*/ 148010 h 1632091"/>
              <a:gd name="connsiteX97" fmla="*/ 321356 w 1278618"/>
              <a:gd name="connsiteY97" fmla="*/ 128960 h 1632091"/>
              <a:gd name="connsiteX98" fmla="*/ 311831 w 1278618"/>
              <a:gd name="connsiteY98" fmla="*/ 100385 h 1632091"/>
              <a:gd name="connsiteX99" fmla="*/ 307068 w 1278618"/>
              <a:gd name="connsiteY99" fmla="*/ 86097 h 1632091"/>
              <a:gd name="connsiteX100" fmla="*/ 311831 w 1278618"/>
              <a:gd name="connsiteY100" fmla="*/ 5135 h 1632091"/>
              <a:gd name="connsiteX101" fmla="*/ 991305 w 1278618"/>
              <a:gd name="connsiteY101" fmla="*/ 0 h 1632091"/>
              <a:gd name="connsiteX0" fmla="*/ 991305 w 1278618"/>
              <a:gd name="connsiteY0" fmla="*/ 0 h 1632090"/>
              <a:gd name="connsiteX1" fmla="*/ 973818 w 1278618"/>
              <a:gd name="connsiteY1" fmla="*/ 71809 h 1632090"/>
              <a:gd name="connsiteX2" fmla="*/ 983343 w 1278618"/>
              <a:gd name="connsiteY2" fmla="*/ 324221 h 1632090"/>
              <a:gd name="connsiteX3" fmla="*/ 988106 w 1278618"/>
              <a:gd name="connsiteY3" fmla="*/ 381371 h 1632090"/>
              <a:gd name="connsiteX4" fmla="*/ 992868 w 1278618"/>
              <a:gd name="connsiteY4" fmla="*/ 400421 h 1632090"/>
              <a:gd name="connsiteX5" fmla="*/ 1002393 w 1278618"/>
              <a:gd name="connsiteY5" fmla="*/ 619496 h 1632090"/>
              <a:gd name="connsiteX6" fmla="*/ 1007156 w 1278618"/>
              <a:gd name="connsiteY6" fmla="*/ 638546 h 1632090"/>
              <a:gd name="connsiteX7" fmla="*/ 1016681 w 1278618"/>
              <a:gd name="connsiteY7" fmla="*/ 667121 h 1632090"/>
              <a:gd name="connsiteX8" fmla="*/ 1026206 w 1278618"/>
              <a:gd name="connsiteY8" fmla="*/ 695696 h 1632090"/>
              <a:gd name="connsiteX9" fmla="*/ 1078593 w 1278618"/>
              <a:gd name="connsiteY9" fmla="*/ 852859 h 1632090"/>
              <a:gd name="connsiteX10" fmla="*/ 1107168 w 1278618"/>
              <a:gd name="connsiteY10" fmla="*/ 938584 h 1632090"/>
              <a:gd name="connsiteX11" fmla="*/ 1111931 w 1278618"/>
              <a:gd name="connsiteY11" fmla="*/ 952871 h 1632090"/>
              <a:gd name="connsiteX12" fmla="*/ 1121456 w 1278618"/>
              <a:gd name="connsiteY12" fmla="*/ 986209 h 1632090"/>
              <a:gd name="connsiteX13" fmla="*/ 1130981 w 1278618"/>
              <a:gd name="connsiteY13" fmla="*/ 1000496 h 1632090"/>
              <a:gd name="connsiteX14" fmla="*/ 1150031 w 1278618"/>
              <a:gd name="connsiteY14" fmla="*/ 1057646 h 1632090"/>
              <a:gd name="connsiteX15" fmla="*/ 1154793 w 1278618"/>
              <a:gd name="connsiteY15" fmla="*/ 1071934 h 1632090"/>
              <a:gd name="connsiteX16" fmla="*/ 1164318 w 1278618"/>
              <a:gd name="connsiteY16" fmla="*/ 1086221 h 1632090"/>
              <a:gd name="connsiteX17" fmla="*/ 1192893 w 1278618"/>
              <a:gd name="connsiteY17" fmla="*/ 1143371 h 1632090"/>
              <a:gd name="connsiteX18" fmla="*/ 1202418 w 1278618"/>
              <a:gd name="connsiteY18" fmla="*/ 1157659 h 1632090"/>
              <a:gd name="connsiteX19" fmla="*/ 1207181 w 1278618"/>
              <a:gd name="connsiteY19" fmla="*/ 1171946 h 1632090"/>
              <a:gd name="connsiteX20" fmla="*/ 1221468 w 1278618"/>
              <a:gd name="connsiteY20" fmla="*/ 1181471 h 1632090"/>
              <a:gd name="connsiteX21" fmla="*/ 1245281 w 1278618"/>
              <a:gd name="connsiteY21" fmla="*/ 1224334 h 1632090"/>
              <a:gd name="connsiteX22" fmla="*/ 1254806 w 1278618"/>
              <a:gd name="connsiteY22" fmla="*/ 1238621 h 1632090"/>
              <a:gd name="connsiteX23" fmla="*/ 1264331 w 1278618"/>
              <a:gd name="connsiteY23" fmla="*/ 1267196 h 1632090"/>
              <a:gd name="connsiteX24" fmla="*/ 1278618 w 1278618"/>
              <a:gd name="connsiteY24" fmla="*/ 1319584 h 1632090"/>
              <a:gd name="connsiteX25" fmla="*/ 1273856 w 1278618"/>
              <a:gd name="connsiteY25" fmla="*/ 1486271 h 1632090"/>
              <a:gd name="connsiteX26" fmla="*/ 1259568 w 1278618"/>
              <a:gd name="connsiteY26" fmla="*/ 1514846 h 1632090"/>
              <a:gd name="connsiteX27" fmla="*/ 1245281 w 1278618"/>
              <a:gd name="connsiteY27" fmla="*/ 1519609 h 1632090"/>
              <a:gd name="connsiteX28" fmla="*/ 1226231 w 1278618"/>
              <a:gd name="connsiteY28" fmla="*/ 1548184 h 1632090"/>
              <a:gd name="connsiteX29" fmla="*/ 1221468 w 1278618"/>
              <a:gd name="connsiteY29" fmla="*/ 1562471 h 1632090"/>
              <a:gd name="connsiteX30" fmla="*/ 1207181 w 1278618"/>
              <a:gd name="connsiteY30" fmla="*/ 1567234 h 1632090"/>
              <a:gd name="connsiteX31" fmla="*/ 1178606 w 1278618"/>
              <a:gd name="connsiteY31" fmla="*/ 1581521 h 1632090"/>
              <a:gd name="connsiteX32" fmla="*/ 1083356 w 1278618"/>
              <a:gd name="connsiteY32" fmla="*/ 1576759 h 1632090"/>
              <a:gd name="connsiteX33" fmla="*/ 1040493 w 1278618"/>
              <a:gd name="connsiteY33" fmla="*/ 1552946 h 1632090"/>
              <a:gd name="connsiteX34" fmla="*/ 1026206 w 1278618"/>
              <a:gd name="connsiteY34" fmla="*/ 1543421 h 1632090"/>
              <a:gd name="connsiteX35" fmla="*/ 983343 w 1278618"/>
              <a:gd name="connsiteY35" fmla="*/ 1529134 h 1632090"/>
              <a:gd name="connsiteX36" fmla="*/ 969056 w 1278618"/>
              <a:gd name="connsiteY36" fmla="*/ 1524371 h 1632090"/>
              <a:gd name="connsiteX37" fmla="*/ 954768 w 1278618"/>
              <a:gd name="connsiteY37" fmla="*/ 1519609 h 1632090"/>
              <a:gd name="connsiteX38" fmla="*/ 911906 w 1278618"/>
              <a:gd name="connsiteY38" fmla="*/ 1505321 h 1632090"/>
              <a:gd name="connsiteX39" fmla="*/ 621393 w 1278618"/>
              <a:gd name="connsiteY39" fmla="*/ 1510084 h 1632090"/>
              <a:gd name="connsiteX40" fmla="*/ 564243 w 1278618"/>
              <a:gd name="connsiteY40" fmla="*/ 1514846 h 1632090"/>
              <a:gd name="connsiteX41" fmla="*/ 516618 w 1278618"/>
              <a:gd name="connsiteY41" fmla="*/ 1529134 h 1632090"/>
              <a:gd name="connsiteX42" fmla="*/ 488043 w 1278618"/>
              <a:gd name="connsiteY42" fmla="*/ 1538659 h 1632090"/>
              <a:gd name="connsiteX43" fmla="*/ 473756 w 1278618"/>
              <a:gd name="connsiteY43" fmla="*/ 1548184 h 1632090"/>
              <a:gd name="connsiteX44" fmla="*/ 445181 w 1278618"/>
              <a:gd name="connsiteY44" fmla="*/ 1557709 h 1632090"/>
              <a:gd name="connsiteX45" fmla="*/ 430893 w 1278618"/>
              <a:gd name="connsiteY45" fmla="*/ 1567234 h 1632090"/>
              <a:gd name="connsiteX46" fmla="*/ 373743 w 1278618"/>
              <a:gd name="connsiteY46" fmla="*/ 1595809 h 1632090"/>
              <a:gd name="connsiteX47" fmla="*/ 359456 w 1278618"/>
              <a:gd name="connsiteY47" fmla="*/ 1605334 h 1632090"/>
              <a:gd name="connsiteX48" fmla="*/ 345168 w 1278618"/>
              <a:gd name="connsiteY48" fmla="*/ 1614859 h 1632090"/>
              <a:gd name="connsiteX49" fmla="*/ 335643 w 1278618"/>
              <a:gd name="connsiteY49" fmla="*/ 1629146 h 1632090"/>
              <a:gd name="connsiteX50" fmla="*/ 307068 w 1278618"/>
              <a:gd name="connsiteY50" fmla="*/ 1614859 h 1632090"/>
              <a:gd name="connsiteX51" fmla="*/ 278493 w 1278618"/>
              <a:gd name="connsiteY51" fmla="*/ 1610096 h 1632090"/>
              <a:gd name="connsiteX52" fmla="*/ 221343 w 1278618"/>
              <a:gd name="connsiteY52" fmla="*/ 1595809 h 1632090"/>
              <a:gd name="connsiteX53" fmla="*/ 202293 w 1278618"/>
              <a:gd name="connsiteY53" fmla="*/ 1600571 h 1632090"/>
              <a:gd name="connsiteX54" fmla="*/ 207056 w 1278618"/>
              <a:gd name="connsiteY54" fmla="*/ 1567234 h 1632090"/>
              <a:gd name="connsiteX55" fmla="*/ 183243 w 1278618"/>
              <a:gd name="connsiteY55" fmla="*/ 1557709 h 1632090"/>
              <a:gd name="connsiteX56" fmla="*/ 173718 w 1278618"/>
              <a:gd name="connsiteY56" fmla="*/ 1543421 h 1632090"/>
              <a:gd name="connsiteX57" fmla="*/ 168956 w 1278618"/>
              <a:gd name="connsiteY57" fmla="*/ 1529134 h 1632090"/>
              <a:gd name="connsiteX58" fmla="*/ 149906 w 1278618"/>
              <a:gd name="connsiteY58" fmla="*/ 1500559 h 1632090"/>
              <a:gd name="connsiteX59" fmla="*/ 140381 w 1278618"/>
              <a:gd name="connsiteY59" fmla="*/ 1486271 h 1632090"/>
              <a:gd name="connsiteX60" fmla="*/ 130856 w 1278618"/>
              <a:gd name="connsiteY60" fmla="*/ 1471984 h 1632090"/>
              <a:gd name="connsiteX61" fmla="*/ 116568 w 1278618"/>
              <a:gd name="connsiteY61" fmla="*/ 1419596 h 1632090"/>
              <a:gd name="connsiteX62" fmla="*/ 111806 w 1278618"/>
              <a:gd name="connsiteY62" fmla="*/ 1405309 h 1632090"/>
              <a:gd name="connsiteX63" fmla="*/ 97518 w 1278618"/>
              <a:gd name="connsiteY63" fmla="*/ 1395784 h 1632090"/>
              <a:gd name="connsiteX64" fmla="*/ 68943 w 1278618"/>
              <a:gd name="connsiteY64" fmla="*/ 1386259 h 1632090"/>
              <a:gd name="connsiteX65" fmla="*/ 59418 w 1278618"/>
              <a:gd name="connsiteY65" fmla="*/ 1371971 h 1632090"/>
              <a:gd name="connsiteX66" fmla="*/ 30843 w 1278618"/>
              <a:gd name="connsiteY66" fmla="*/ 1357684 h 1632090"/>
              <a:gd name="connsiteX67" fmla="*/ 35606 w 1278618"/>
              <a:gd name="connsiteY67" fmla="*/ 1343396 h 1632090"/>
              <a:gd name="connsiteX68" fmla="*/ 26081 w 1278618"/>
              <a:gd name="connsiteY68" fmla="*/ 1329109 h 1632090"/>
              <a:gd name="connsiteX69" fmla="*/ 2268 w 1278618"/>
              <a:gd name="connsiteY69" fmla="*/ 1305296 h 1632090"/>
              <a:gd name="connsiteX70" fmla="*/ 16556 w 1278618"/>
              <a:gd name="connsiteY70" fmla="*/ 1300534 h 1632090"/>
              <a:gd name="connsiteX71" fmla="*/ 2268 w 1278618"/>
              <a:gd name="connsiteY71" fmla="*/ 1291009 h 1632090"/>
              <a:gd name="connsiteX72" fmla="*/ 16556 w 1278618"/>
              <a:gd name="connsiteY72" fmla="*/ 1281484 h 1632090"/>
              <a:gd name="connsiteX73" fmla="*/ 21318 w 1278618"/>
              <a:gd name="connsiteY73" fmla="*/ 1267196 h 1632090"/>
              <a:gd name="connsiteX74" fmla="*/ 49893 w 1278618"/>
              <a:gd name="connsiteY74" fmla="*/ 1257671 h 1632090"/>
              <a:gd name="connsiteX75" fmla="*/ 92756 w 1278618"/>
              <a:gd name="connsiteY75" fmla="*/ 1238621 h 1632090"/>
              <a:gd name="connsiteX76" fmla="*/ 107043 w 1278618"/>
              <a:gd name="connsiteY76" fmla="*/ 1233859 h 1632090"/>
              <a:gd name="connsiteX77" fmla="*/ 121331 w 1278618"/>
              <a:gd name="connsiteY77" fmla="*/ 1229096 h 1632090"/>
              <a:gd name="connsiteX78" fmla="*/ 130856 w 1278618"/>
              <a:gd name="connsiteY78" fmla="*/ 1214809 h 1632090"/>
              <a:gd name="connsiteX79" fmla="*/ 145143 w 1278618"/>
              <a:gd name="connsiteY79" fmla="*/ 1205284 h 1632090"/>
              <a:gd name="connsiteX80" fmla="*/ 154668 w 1278618"/>
              <a:gd name="connsiteY80" fmla="*/ 1176709 h 1632090"/>
              <a:gd name="connsiteX81" fmla="*/ 173718 w 1278618"/>
              <a:gd name="connsiteY81" fmla="*/ 1133846 h 1632090"/>
              <a:gd name="connsiteX82" fmla="*/ 183243 w 1278618"/>
              <a:gd name="connsiteY82" fmla="*/ 1105271 h 1632090"/>
              <a:gd name="connsiteX83" fmla="*/ 188006 w 1278618"/>
              <a:gd name="connsiteY83" fmla="*/ 1090984 h 1632090"/>
              <a:gd name="connsiteX84" fmla="*/ 192768 w 1278618"/>
              <a:gd name="connsiteY84" fmla="*/ 1057646 h 1632090"/>
              <a:gd name="connsiteX85" fmla="*/ 202293 w 1278618"/>
              <a:gd name="connsiteY85" fmla="*/ 1024309 h 1632090"/>
              <a:gd name="connsiteX86" fmla="*/ 221343 w 1278618"/>
              <a:gd name="connsiteY86" fmla="*/ 990971 h 1632090"/>
              <a:gd name="connsiteX87" fmla="*/ 283256 w 1278618"/>
              <a:gd name="connsiteY87" fmla="*/ 986209 h 1632090"/>
              <a:gd name="connsiteX88" fmla="*/ 297543 w 1278618"/>
              <a:gd name="connsiteY88" fmla="*/ 929059 h 1632090"/>
              <a:gd name="connsiteX89" fmla="*/ 302306 w 1278618"/>
              <a:gd name="connsiteY89" fmla="*/ 914771 h 1632090"/>
              <a:gd name="connsiteX90" fmla="*/ 311831 w 1278618"/>
              <a:gd name="connsiteY90" fmla="*/ 519484 h 1632090"/>
              <a:gd name="connsiteX91" fmla="*/ 321356 w 1278618"/>
              <a:gd name="connsiteY91" fmla="*/ 490909 h 1632090"/>
              <a:gd name="connsiteX92" fmla="*/ 326118 w 1278618"/>
              <a:gd name="connsiteY92" fmla="*/ 476621 h 1632090"/>
              <a:gd name="connsiteX93" fmla="*/ 330881 w 1278618"/>
              <a:gd name="connsiteY93" fmla="*/ 433759 h 1632090"/>
              <a:gd name="connsiteX94" fmla="*/ 340406 w 1278618"/>
              <a:gd name="connsiteY94" fmla="*/ 405184 h 1632090"/>
              <a:gd name="connsiteX95" fmla="*/ 335643 w 1278618"/>
              <a:gd name="connsiteY95" fmla="*/ 176584 h 1632090"/>
              <a:gd name="connsiteX96" fmla="*/ 326118 w 1278618"/>
              <a:gd name="connsiteY96" fmla="*/ 148009 h 1632090"/>
              <a:gd name="connsiteX97" fmla="*/ 321356 w 1278618"/>
              <a:gd name="connsiteY97" fmla="*/ 128959 h 1632090"/>
              <a:gd name="connsiteX98" fmla="*/ 311831 w 1278618"/>
              <a:gd name="connsiteY98" fmla="*/ 100384 h 1632090"/>
              <a:gd name="connsiteX99" fmla="*/ 307068 w 1278618"/>
              <a:gd name="connsiteY99" fmla="*/ 86096 h 1632090"/>
              <a:gd name="connsiteX100" fmla="*/ 311831 w 1278618"/>
              <a:gd name="connsiteY100" fmla="*/ 5134 h 1632090"/>
              <a:gd name="connsiteX101" fmla="*/ 991305 w 1278618"/>
              <a:gd name="connsiteY101" fmla="*/ 0 h 1632090"/>
              <a:gd name="connsiteX0" fmla="*/ 991305 w 1278618"/>
              <a:gd name="connsiteY0" fmla="*/ 0 h 1632091"/>
              <a:gd name="connsiteX1" fmla="*/ 973818 w 1278618"/>
              <a:gd name="connsiteY1" fmla="*/ 71810 h 1632091"/>
              <a:gd name="connsiteX2" fmla="*/ 983343 w 1278618"/>
              <a:gd name="connsiteY2" fmla="*/ 324222 h 1632091"/>
              <a:gd name="connsiteX3" fmla="*/ 988106 w 1278618"/>
              <a:gd name="connsiteY3" fmla="*/ 381372 h 1632091"/>
              <a:gd name="connsiteX4" fmla="*/ 992868 w 1278618"/>
              <a:gd name="connsiteY4" fmla="*/ 400422 h 1632091"/>
              <a:gd name="connsiteX5" fmla="*/ 1002393 w 1278618"/>
              <a:gd name="connsiteY5" fmla="*/ 619497 h 1632091"/>
              <a:gd name="connsiteX6" fmla="*/ 1007156 w 1278618"/>
              <a:gd name="connsiteY6" fmla="*/ 638547 h 1632091"/>
              <a:gd name="connsiteX7" fmla="*/ 1016681 w 1278618"/>
              <a:gd name="connsiteY7" fmla="*/ 667122 h 1632091"/>
              <a:gd name="connsiteX8" fmla="*/ 1026206 w 1278618"/>
              <a:gd name="connsiteY8" fmla="*/ 695697 h 1632091"/>
              <a:gd name="connsiteX9" fmla="*/ 1078593 w 1278618"/>
              <a:gd name="connsiteY9" fmla="*/ 852860 h 1632091"/>
              <a:gd name="connsiteX10" fmla="*/ 1107168 w 1278618"/>
              <a:gd name="connsiteY10" fmla="*/ 938585 h 1632091"/>
              <a:gd name="connsiteX11" fmla="*/ 1111931 w 1278618"/>
              <a:gd name="connsiteY11" fmla="*/ 952872 h 1632091"/>
              <a:gd name="connsiteX12" fmla="*/ 1121456 w 1278618"/>
              <a:gd name="connsiteY12" fmla="*/ 986210 h 1632091"/>
              <a:gd name="connsiteX13" fmla="*/ 1130981 w 1278618"/>
              <a:gd name="connsiteY13" fmla="*/ 1000497 h 1632091"/>
              <a:gd name="connsiteX14" fmla="*/ 1150031 w 1278618"/>
              <a:gd name="connsiteY14" fmla="*/ 1057647 h 1632091"/>
              <a:gd name="connsiteX15" fmla="*/ 1154793 w 1278618"/>
              <a:gd name="connsiteY15" fmla="*/ 1071935 h 1632091"/>
              <a:gd name="connsiteX16" fmla="*/ 1164318 w 1278618"/>
              <a:gd name="connsiteY16" fmla="*/ 1086222 h 1632091"/>
              <a:gd name="connsiteX17" fmla="*/ 1192893 w 1278618"/>
              <a:gd name="connsiteY17" fmla="*/ 1143372 h 1632091"/>
              <a:gd name="connsiteX18" fmla="*/ 1202418 w 1278618"/>
              <a:gd name="connsiteY18" fmla="*/ 1157660 h 1632091"/>
              <a:gd name="connsiteX19" fmla="*/ 1207181 w 1278618"/>
              <a:gd name="connsiteY19" fmla="*/ 1171947 h 1632091"/>
              <a:gd name="connsiteX20" fmla="*/ 1221468 w 1278618"/>
              <a:gd name="connsiteY20" fmla="*/ 1181472 h 1632091"/>
              <a:gd name="connsiteX21" fmla="*/ 1245281 w 1278618"/>
              <a:gd name="connsiteY21" fmla="*/ 1224335 h 1632091"/>
              <a:gd name="connsiteX22" fmla="*/ 1254806 w 1278618"/>
              <a:gd name="connsiteY22" fmla="*/ 1238622 h 1632091"/>
              <a:gd name="connsiteX23" fmla="*/ 1264331 w 1278618"/>
              <a:gd name="connsiteY23" fmla="*/ 1267197 h 1632091"/>
              <a:gd name="connsiteX24" fmla="*/ 1278618 w 1278618"/>
              <a:gd name="connsiteY24" fmla="*/ 1319585 h 1632091"/>
              <a:gd name="connsiteX25" fmla="*/ 1273856 w 1278618"/>
              <a:gd name="connsiteY25" fmla="*/ 1486272 h 1632091"/>
              <a:gd name="connsiteX26" fmla="*/ 1259568 w 1278618"/>
              <a:gd name="connsiteY26" fmla="*/ 1514847 h 1632091"/>
              <a:gd name="connsiteX27" fmla="*/ 1245281 w 1278618"/>
              <a:gd name="connsiteY27" fmla="*/ 1519610 h 1632091"/>
              <a:gd name="connsiteX28" fmla="*/ 1226231 w 1278618"/>
              <a:gd name="connsiteY28" fmla="*/ 1548185 h 1632091"/>
              <a:gd name="connsiteX29" fmla="*/ 1221468 w 1278618"/>
              <a:gd name="connsiteY29" fmla="*/ 1562472 h 1632091"/>
              <a:gd name="connsiteX30" fmla="*/ 1207181 w 1278618"/>
              <a:gd name="connsiteY30" fmla="*/ 1567235 h 1632091"/>
              <a:gd name="connsiteX31" fmla="*/ 1178606 w 1278618"/>
              <a:gd name="connsiteY31" fmla="*/ 1581522 h 1632091"/>
              <a:gd name="connsiteX32" fmla="*/ 1083356 w 1278618"/>
              <a:gd name="connsiteY32" fmla="*/ 1576760 h 1632091"/>
              <a:gd name="connsiteX33" fmla="*/ 1040493 w 1278618"/>
              <a:gd name="connsiteY33" fmla="*/ 1552947 h 1632091"/>
              <a:gd name="connsiteX34" fmla="*/ 1026206 w 1278618"/>
              <a:gd name="connsiteY34" fmla="*/ 1543422 h 1632091"/>
              <a:gd name="connsiteX35" fmla="*/ 983343 w 1278618"/>
              <a:gd name="connsiteY35" fmla="*/ 1529135 h 1632091"/>
              <a:gd name="connsiteX36" fmla="*/ 969056 w 1278618"/>
              <a:gd name="connsiteY36" fmla="*/ 1524372 h 1632091"/>
              <a:gd name="connsiteX37" fmla="*/ 954768 w 1278618"/>
              <a:gd name="connsiteY37" fmla="*/ 1519610 h 1632091"/>
              <a:gd name="connsiteX38" fmla="*/ 911906 w 1278618"/>
              <a:gd name="connsiteY38" fmla="*/ 1505322 h 1632091"/>
              <a:gd name="connsiteX39" fmla="*/ 621393 w 1278618"/>
              <a:gd name="connsiteY39" fmla="*/ 1510085 h 1632091"/>
              <a:gd name="connsiteX40" fmla="*/ 564243 w 1278618"/>
              <a:gd name="connsiteY40" fmla="*/ 1514847 h 1632091"/>
              <a:gd name="connsiteX41" fmla="*/ 516618 w 1278618"/>
              <a:gd name="connsiteY41" fmla="*/ 1529135 h 1632091"/>
              <a:gd name="connsiteX42" fmla="*/ 488043 w 1278618"/>
              <a:gd name="connsiteY42" fmla="*/ 1538660 h 1632091"/>
              <a:gd name="connsiteX43" fmla="*/ 473756 w 1278618"/>
              <a:gd name="connsiteY43" fmla="*/ 1548185 h 1632091"/>
              <a:gd name="connsiteX44" fmla="*/ 445181 w 1278618"/>
              <a:gd name="connsiteY44" fmla="*/ 1557710 h 1632091"/>
              <a:gd name="connsiteX45" fmla="*/ 430893 w 1278618"/>
              <a:gd name="connsiteY45" fmla="*/ 1567235 h 1632091"/>
              <a:gd name="connsiteX46" fmla="*/ 373743 w 1278618"/>
              <a:gd name="connsiteY46" fmla="*/ 1595810 h 1632091"/>
              <a:gd name="connsiteX47" fmla="*/ 359456 w 1278618"/>
              <a:gd name="connsiteY47" fmla="*/ 1605335 h 1632091"/>
              <a:gd name="connsiteX48" fmla="*/ 345168 w 1278618"/>
              <a:gd name="connsiteY48" fmla="*/ 1614860 h 1632091"/>
              <a:gd name="connsiteX49" fmla="*/ 335643 w 1278618"/>
              <a:gd name="connsiteY49" fmla="*/ 1629147 h 1632091"/>
              <a:gd name="connsiteX50" fmla="*/ 307068 w 1278618"/>
              <a:gd name="connsiteY50" fmla="*/ 1614860 h 1632091"/>
              <a:gd name="connsiteX51" fmla="*/ 278493 w 1278618"/>
              <a:gd name="connsiteY51" fmla="*/ 1610097 h 1632091"/>
              <a:gd name="connsiteX52" fmla="*/ 221343 w 1278618"/>
              <a:gd name="connsiteY52" fmla="*/ 1595810 h 1632091"/>
              <a:gd name="connsiteX53" fmla="*/ 202293 w 1278618"/>
              <a:gd name="connsiteY53" fmla="*/ 1600572 h 1632091"/>
              <a:gd name="connsiteX54" fmla="*/ 207056 w 1278618"/>
              <a:gd name="connsiteY54" fmla="*/ 1567235 h 1632091"/>
              <a:gd name="connsiteX55" fmla="*/ 183243 w 1278618"/>
              <a:gd name="connsiteY55" fmla="*/ 1557710 h 1632091"/>
              <a:gd name="connsiteX56" fmla="*/ 173718 w 1278618"/>
              <a:gd name="connsiteY56" fmla="*/ 1543422 h 1632091"/>
              <a:gd name="connsiteX57" fmla="*/ 168956 w 1278618"/>
              <a:gd name="connsiteY57" fmla="*/ 1529135 h 1632091"/>
              <a:gd name="connsiteX58" fmla="*/ 149906 w 1278618"/>
              <a:gd name="connsiteY58" fmla="*/ 1500560 h 1632091"/>
              <a:gd name="connsiteX59" fmla="*/ 140381 w 1278618"/>
              <a:gd name="connsiteY59" fmla="*/ 1486272 h 1632091"/>
              <a:gd name="connsiteX60" fmla="*/ 130856 w 1278618"/>
              <a:gd name="connsiteY60" fmla="*/ 1471985 h 1632091"/>
              <a:gd name="connsiteX61" fmla="*/ 116568 w 1278618"/>
              <a:gd name="connsiteY61" fmla="*/ 1419597 h 1632091"/>
              <a:gd name="connsiteX62" fmla="*/ 111806 w 1278618"/>
              <a:gd name="connsiteY62" fmla="*/ 1405310 h 1632091"/>
              <a:gd name="connsiteX63" fmla="*/ 97518 w 1278618"/>
              <a:gd name="connsiteY63" fmla="*/ 1395785 h 1632091"/>
              <a:gd name="connsiteX64" fmla="*/ 68943 w 1278618"/>
              <a:gd name="connsiteY64" fmla="*/ 1386260 h 1632091"/>
              <a:gd name="connsiteX65" fmla="*/ 59418 w 1278618"/>
              <a:gd name="connsiteY65" fmla="*/ 1371972 h 1632091"/>
              <a:gd name="connsiteX66" fmla="*/ 30843 w 1278618"/>
              <a:gd name="connsiteY66" fmla="*/ 1357685 h 1632091"/>
              <a:gd name="connsiteX67" fmla="*/ 35606 w 1278618"/>
              <a:gd name="connsiteY67" fmla="*/ 1343397 h 1632091"/>
              <a:gd name="connsiteX68" fmla="*/ 26081 w 1278618"/>
              <a:gd name="connsiteY68" fmla="*/ 1329110 h 1632091"/>
              <a:gd name="connsiteX69" fmla="*/ 2268 w 1278618"/>
              <a:gd name="connsiteY69" fmla="*/ 1305297 h 1632091"/>
              <a:gd name="connsiteX70" fmla="*/ 16556 w 1278618"/>
              <a:gd name="connsiteY70" fmla="*/ 1300535 h 1632091"/>
              <a:gd name="connsiteX71" fmla="*/ 2268 w 1278618"/>
              <a:gd name="connsiteY71" fmla="*/ 1291010 h 1632091"/>
              <a:gd name="connsiteX72" fmla="*/ 16556 w 1278618"/>
              <a:gd name="connsiteY72" fmla="*/ 1281485 h 1632091"/>
              <a:gd name="connsiteX73" fmla="*/ 21318 w 1278618"/>
              <a:gd name="connsiteY73" fmla="*/ 1267197 h 1632091"/>
              <a:gd name="connsiteX74" fmla="*/ 49893 w 1278618"/>
              <a:gd name="connsiteY74" fmla="*/ 1257672 h 1632091"/>
              <a:gd name="connsiteX75" fmla="*/ 92756 w 1278618"/>
              <a:gd name="connsiteY75" fmla="*/ 1238622 h 1632091"/>
              <a:gd name="connsiteX76" fmla="*/ 107043 w 1278618"/>
              <a:gd name="connsiteY76" fmla="*/ 1233860 h 1632091"/>
              <a:gd name="connsiteX77" fmla="*/ 121331 w 1278618"/>
              <a:gd name="connsiteY77" fmla="*/ 1229097 h 1632091"/>
              <a:gd name="connsiteX78" fmla="*/ 130856 w 1278618"/>
              <a:gd name="connsiteY78" fmla="*/ 1214810 h 1632091"/>
              <a:gd name="connsiteX79" fmla="*/ 145143 w 1278618"/>
              <a:gd name="connsiteY79" fmla="*/ 1205285 h 1632091"/>
              <a:gd name="connsiteX80" fmla="*/ 154668 w 1278618"/>
              <a:gd name="connsiteY80" fmla="*/ 1176710 h 1632091"/>
              <a:gd name="connsiteX81" fmla="*/ 173718 w 1278618"/>
              <a:gd name="connsiteY81" fmla="*/ 1133847 h 1632091"/>
              <a:gd name="connsiteX82" fmla="*/ 183243 w 1278618"/>
              <a:gd name="connsiteY82" fmla="*/ 1105272 h 1632091"/>
              <a:gd name="connsiteX83" fmla="*/ 188006 w 1278618"/>
              <a:gd name="connsiteY83" fmla="*/ 1090985 h 1632091"/>
              <a:gd name="connsiteX84" fmla="*/ 192768 w 1278618"/>
              <a:gd name="connsiteY84" fmla="*/ 1057647 h 1632091"/>
              <a:gd name="connsiteX85" fmla="*/ 202293 w 1278618"/>
              <a:gd name="connsiteY85" fmla="*/ 1024310 h 1632091"/>
              <a:gd name="connsiteX86" fmla="*/ 221343 w 1278618"/>
              <a:gd name="connsiteY86" fmla="*/ 990972 h 1632091"/>
              <a:gd name="connsiteX87" fmla="*/ 283256 w 1278618"/>
              <a:gd name="connsiteY87" fmla="*/ 986210 h 1632091"/>
              <a:gd name="connsiteX88" fmla="*/ 297543 w 1278618"/>
              <a:gd name="connsiteY88" fmla="*/ 929060 h 1632091"/>
              <a:gd name="connsiteX89" fmla="*/ 302306 w 1278618"/>
              <a:gd name="connsiteY89" fmla="*/ 914772 h 1632091"/>
              <a:gd name="connsiteX90" fmla="*/ 311831 w 1278618"/>
              <a:gd name="connsiteY90" fmla="*/ 519485 h 1632091"/>
              <a:gd name="connsiteX91" fmla="*/ 321356 w 1278618"/>
              <a:gd name="connsiteY91" fmla="*/ 490910 h 1632091"/>
              <a:gd name="connsiteX92" fmla="*/ 326118 w 1278618"/>
              <a:gd name="connsiteY92" fmla="*/ 476622 h 1632091"/>
              <a:gd name="connsiteX93" fmla="*/ 330881 w 1278618"/>
              <a:gd name="connsiteY93" fmla="*/ 433760 h 1632091"/>
              <a:gd name="connsiteX94" fmla="*/ 340406 w 1278618"/>
              <a:gd name="connsiteY94" fmla="*/ 405185 h 1632091"/>
              <a:gd name="connsiteX95" fmla="*/ 335643 w 1278618"/>
              <a:gd name="connsiteY95" fmla="*/ 176585 h 1632091"/>
              <a:gd name="connsiteX96" fmla="*/ 326118 w 1278618"/>
              <a:gd name="connsiteY96" fmla="*/ 148010 h 1632091"/>
              <a:gd name="connsiteX97" fmla="*/ 321356 w 1278618"/>
              <a:gd name="connsiteY97" fmla="*/ 128960 h 1632091"/>
              <a:gd name="connsiteX98" fmla="*/ 311831 w 1278618"/>
              <a:gd name="connsiteY98" fmla="*/ 100385 h 1632091"/>
              <a:gd name="connsiteX99" fmla="*/ 307068 w 1278618"/>
              <a:gd name="connsiteY99" fmla="*/ 86097 h 1632091"/>
              <a:gd name="connsiteX100" fmla="*/ 311831 w 1278618"/>
              <a:gd name="connsiteY100" fmla="*/ 5135 h 1632091"/>
              <a:gd name="connsiteX101" fmla="*/ 991305 w 1278618"/>
              <a:gd name="connsiteY101" fmla="*/ 0 h 1632091"/>
              <a:gd name="connsiteX0" fmla="*/ 991305 w 1278618"/>
              <a:gd name="connsiteY0" fmla="*/ 0 h 1632090"/>
              <a:gd name="connsiteX1" fmla="*/ 973818 w 1278618"/>
              <a:gd name="connsiteY1" fmla="*/ 71809 h 1632090"/>
              <a:gd name="connsiteX2" fmla="*/ 983343 w 1278618"/>
              <a:gd name="connsiteY2" fmla="*/ 324221 h 1632090"/>
              <a:gd name="connsiteX3" fmla="*/ 988106 w 1278618"/>
              <a:gd name="connsiteY3" fmla="*/ 381371 h 1632090"/>
              <a:gd name="connsiteX4" fmla="*/ 992868 w 1278618"/>
              <a:gd name="connsiteY4" fmla="*/ 400421 h 1632090"/>
              <a:gd name="connsiteX5" fmla="*/ 1002393 w 1278618"/>
              <a:gd name="connsiteY5" fmla="*/ 619496 h 1632090"/>
              <a:gd name="connsiteX6" fmla="*/ 1007156 w 1278618"/>
              <a:gd name="connsiteY6" fmla="*/ 638546 h 1632090"/>
              <a:gd name="connsiteX7" fmla="*/ 1016681 w 1278618"/>
              <a:gd name="connsiteY7" fmla="*/ 667121 h 1632090"/>
              <a:gd name="connsiteX8" fmla="*/ 1026206 w 1278618"/>
              <a:gd name="connsiteY8" fmla="*/ 695696 h 1632090"/>
              <a:gd name="connsiteX9" fmla="*/ 1078593 w 1278618"/>
              <a:gd name="connsiteY9" fmla="*/ 852859 h 1632090"/>
              <a:gd name="connsiteX10" fmla="*/ 1107168 w 1278618"/>
              <a:gd name="connsiteY10" fmla="*/ 938584 h 1632090"/>
              <a:gd name="connsiteX11" fmla="*/ 1111931 w 1278618"/>
              <a:gd name="connsiteY11" fmla="*/ 952871 h 1632090"/>
              <a:gd name="connsiteX12" fmla="*/ 1121456 w 1278618"/>
              <a:gd name="connsiteY12" fmla="*/ 986209 h 1632090"/>
              <a:gd name="connsiteX13" fmla="*/ 1130981 w 1278618"/>
              <a:gd name="connsiteY13" fmla="*/ 1000496 h 1632090"/>
              <a:gd name="connsiteX14" fmla="*/ 1150031 w 1278618"/>
              <a:gd name="connsiteY14" fmla="*/ 1057646 h 1632090"/>
              <a:gd name="connsiteX15" fmla="*/ 1154793 w 1278618"/>
              <a:gd name="connsiteY15" fmla="*/ 1071934 h 1632090"/>
              <a:gd name="connsiteX16" fmla="*/ 1164318 w 1278618"/>
              <a:gd name="connsiteY16" fmla="*/ 1086221 h 1632090"/>
              <a:gd name="connsiteX17" fmla="*/ 1192893 w 1278618"/>
              <a:gd name="connsiteY17" fmla="*/ 1143371 h 1632090"/>
              <a:gd name="connsiteX18" fmla="*/ 1202418 w 1278618"/>
              <a:gd name="connsiteY18" fmla="*/ 1157659 h 1632090"/>
              <a:gd name="connsiteX19" fmla="*/ 1207181 w 1278618"/>
              <a:gd name="connsiteY19" fmla="*/ 1171946 h 1632090"/>
              <a:gd name="connsiteX20" fmla="*/ 1221468 w 1278618"/>
              <a:gd name="connsiteY20" fmla="*/ 1181471 h 1632090"/>
              <a:gd name="connsiteX21" fmla="*/ 1245281 w 1278618"/>
              <a:gd name="connsiteY21" fmla="*/ 1224334 h 1632090"/>
              <a:gd name="connsiteX22" fmla="*/ 1254806 w 1278618"/>
              <a:gd name="connsiteY22" fmla="*/ 1238621 h 1632090"/>
              <a:gd name="connsiteX23" fmla="*/ 1264331 w 1278618"/>
              <a:gd name="connsiteY23" fmla="*/ 1267196 h 1632090"/>
              <a:gd name="connsiteX24" fmla="*/ 1278618 w 1278618"/>
              <a:gd name="connsiteY24" fmla="*/ 1319584 h 1632090"/>
              <a:gd name="connsiteX25" fmla="*/ 1273856 w 1278618"/>
              <a:gd name="connsiteY25" fmla="*/ 1486271 h 1632090"/>
              <a:gd name="connsiteX26" fmla="*/ 1259568 w 1278618"/>
              <a:gd name="connsiteY26" fmla="*/ 1514846 h 1632090"/>
              <a:gd name="connsiteX27" fmla="*/ 1245281 w 1278618"/>
              <a:gd name="connsiteY27" fmla="*/ 1519609 h 1632090"/>
              <a:gd name="connsiteX28" fmla="*/ 1226231 w 1278618"/>
              <a:gd name="connsiteY28" fmla="*/ 1548184 h 1632090"/>
              <a:gd name="connsiteX29" fmla="*/ 1221468 w 1278618"/>
              <a:gd name="connsiteY29" fmla="*/ 1562471 h 1632090"/>
              <a:gd name="connsiteX30" fmla="*/ 1207181 w 1278618"/>
              <a:gd name="connsiteY30" fmla="*/ 1567234 h 1632090"/>
              <a:gd name="connsiteX31" fmla="*/ 1178606 w 1278618"/>
              <a:gd name="connsiteY31" fmla="*/ 1581521 h 1632090"/>
              <a:gd name="connsiteX32" fmla="*/ 1083356 w 1278618"/>
              <a:gd name="connsiteY32" fmla="*/ 1576759 h 1632090"/>
              <a:gd name="connsiteX33" fmla="*/ 1040493 w 1278618"/>
              <a:gd name="connsiteY33" fmla="*/ 1552946 h 1632090"/>
              <a:gd name="connsiteX34" fmla="*/ 1026206 w 1278618"/>
              <a:gd name="connsiteY34" fmla="*/ 1543421 h 1632090"/>
              <a:gd name="connsiteX35" fmla="*/ 983343 w 1278618"/>
              <a:gd name="connsiteY35" fmla="*/ 1529134 h 1632090"/>
              <a:gd name="connsiteX36" fmla="*/ 969056 w 1278618"/>
              <a:gd name="connsiteY36" fmla="*/ 1524371 h 1632090"/>
              <a:gd name="connsiteX37" fmla="*/ 954768 w 1278618"/>
              <a:gd name="connsiteY37" fmla="*/ 1519609 h 1632090"/>
              <a:gd name="connsiteX38" fmla="*/ 911906 w 1278618"/>
              <a:gd name="connsiteY38" fmla="*/ 1505321 h 1632090"/>
              <a:gd name="connsiteX39" fmla="*/ 621393 w 1278618"/>
              <a:gd name="connsiteY39" fmla="*/ 1510084 h 1632090"/>
              <a:gd name="connsiteX40" fmla="*/ 564243 w 1278618"/>
              <a:gd name="connsiteY40" fmla="*/ 1514846 h 1632090"/>
              <a:gd name="connsiteX41" fmla="*/ 516618 w 1278618"/>
              <a:gd name="connsiteY41" fmla="*/ 1529134 h 1632090"/>
              <a:gd name="connsiteX42" fmla="*/ 488043 w 1278618"/>
              <a:gd name="connsiteY42" fmla="*/ 1538659 h 1632090"/>
              <a:gd name="connsiteX43" fmla="*/ 473756 w 1278618"/>
              <a:gd name="connsiteY43" fmla="*/ 1548184 h 1632090"/>
              <a:gd name="connsiteX44" fmla="*/ 445181 w 1278618"/>
              <a:gd name="connsiteY44" fmla="*/ 1557709 h 1632090"/>
              <a:gd name="connsiteX45" fmla="*/ 430893 w 1278618"/>
              <a:gd name="connsiteY45" fmla="*/ 1567234 h 1632090"/>
              <a:gd name="connsiteX46" fmla="*/ 373743 w 1278618"/>
              <a:gd name="connsiteY46" fmla="*/ 1595809 h 1632090"/>
              <a:gd name="connsiteX47" fmla="*/ 359456 w 1278618"/>
              <a:gd name="connsiteY47" fmla="*/ 1605334 h 1632090"/>
              <a:gd name="connsiteX48" fmla="*/ 345168 w 1278618"/>
              <a:gd name="connsiteY48" fmla="*/ 1614859 h 1632090"/>
              <a:gd name="connsiteX49" fmla="*/ 335643 w 1278618"/>
              <a:gd name="connsiteY49" fmla="*/ 1629146 h 1632090"/>
              <a:gd name="connsiteX50" fmla="*/ 307068 w 1278618"/>
              <a:gd name="connsiteY50" fmla="*/ 1614859 h 1632090"/>
              <a:gd name="connsiteX51" fmla="*/ 278493 w 1278618"/>
              <a:gd name="connsiteY51" fmla="*/ 1610096 h 1632090"/>
              <a:gd name="connsiteX52" fmla="*/ 221343 w 1278618"/>
              <a:gd name="connsiteY52" fmla="*/ 1595809 h 1632090"/>
              <a:gd name="connsiteX53" fmla="*/ 202293 w 1278618"/>
              <a:gd name="connsiteY53" fmla="*/ 1600571 h 1632090"/>
              <a:gd name="connsiteX54" fmla="*/ 207056 w 1278618"/>
              <a:gd name="connsiteY54" fmla="*/ 1567234 h 1632090"/>
              <a:gd name="connsiteX55" fmla="*/ 183243 w 1278618"/>
              <a:gd name="connsiteY55" fmla="*/ 1557709 h 1632090"/>
              <a:gd name="connsiteX56" fmla="*/ 173718 w 1278618"/>
              <a:gd name="connsiteY56" fmla="*/ 1543421 h 1632090"/>
              <a:gd name="connsiteX57" fmla="*/ 168956 w 1278618"/>
              <a:gd name="connsiteY57" fmla="*/ 1529134 h 1632090"/>
              <a:gd name="connsiteX58" fmla="*/ 149906 w 1278618"/>
              <a:gd name="connsiteY58" fmla="*/ 1500559 h 1632090"/>
              <a:gd name="connsiteX59" fmla="*/ 140381 w 1278618"/>
              <a:gd name="connsiteY59" fmla="*/ 1486271 h 1632090"/>
              <a:gd name="connsiteX60" fmla="*/ 130856 w 1278618"/>
              <a:gd name="connsiteY60" fmla="*/ 1471984 h 1632090"/>
              <a:gd name="connsiteX61" fmla="*/ 116568 w 1278618"/>
              <a:gd name="connsiteY61" fmla="*/ 1419596 h 1632090"/>
              <a:gd name="connsiteX62" fmla="*/ 111806 w 1278618"/>
              <a:gd name="connsiteY62" fmla="*/ 1405309 h 1632090"/>
              <a:gd name="connsiteX63" fmla="*/ 97518 w 1278618"/>
              <a:gd name="connsiteY63" fmla="*/ 1395784 h 1632090"/>
              <a:gd name="connsiteX64" fmla="*/ 68943 w 1278618"/>
              <a:gd name="connsiteY64" fmla="*/ 1386259 h 1632090"/>
              <a:gd name="connsiteX65" fmla="*/ 59418 w 1278618"/>
              <a:gd name="connsiteY65" fmla="*/ 1371971 h 1632090"/>
              <a:gd name="connsiteX66" fmla="*/ 30843 w 1278618"/>
              <a:gd name="connsiteY66" fmla="*/ 1357684 h 1632090"/>
              <a:gd name="connsiteX67" fmla="*/ 35606 w 1278618"/>
              <a:gd name="connsiteY67" fmla="*/ 1343396 h 1632090"/>
              <a:gd name="connsiteX68" fmla="*/ 26081 w 1278618"/>
              <a:gd name="connsiteY68" fmla="*/ 1329109 h 1632090"/>
              <a:gd name="connsiteX69" fmla="*/ 2268 w 1278618"/>
              <a:gd name="connsiteY69" fmla="*/ 1305296 h 1632090"/>
              <a:gd name="connsiteX70" fmla="*/ 16556 w 1278618"/>
              <a:gd name="connsiteY70" fmla="*/ 1300534 h 1632090"/>
              <a:gd name="connsiteX71" fmla="*/ 2268 w 1278618"/>
              <a:gd name="connsiteY71" fmla="*/ 1291009 h 1632090"/>
              <a:gd name="connsiteX72" fmla="*/ 16556 w 1278618"/>
              <a:gd name="connsiteY72" fmla="*/ 1281484 h 1632090"/>
              <a:gd name="connsiteX73" fmla="*/ 21318 w 1278618"/>
              <a:gd name="connsiteY73" fmla="*/ 1267196 h 1632090"/>
              <a:gd name="connsiteX74" fmla="*/ 49893 w 1278618"/>
              <a:gd name="connsiteY74" fmla="*/ 1257671 h 1632090"/>
              <a:gd name="connsiteX75" fmla="*/ 92756 w 1278618"/>
              <a:gd name="connsiteY75" fmla="*/ 1238621 h 1632090"/>
              <a:gd name="connsiteX76" fmla="*/ 107043 w 1278618"/>
              <a:gd name="connsiteY76" fmla="*/ 1233859 h 1632090"/>
              <a:gd name="connsiteX77" fmla="*/ 121331 w 1278618"/>
              <a:gd name="connsiteY77" fmla="*/ 1229096 h 1632090"/>
              <a:gd name="connsiteX78" fmla="*/ 130856 w 1278618"/>
              <a:gd name="connsiteY78" fmla="*/ 1214809 h 1632090"/>
              <a:gd name="connsiteX79" fmla="*/ 145143 w 1278618"/>
              <a:gd name="connsiteY79" fmla="*/ 1205284 h 1632090"/>
              <a:gd name="connsiteX80" fmla="*/ 154668 w 1278618"/>
              <a:gd name="connsiteY80" fmla="*/ 1176709 h 1632090"/>
              <a:gd name="connsiteX81" fmla="*/ 173718 w 1278618"/>
              <a:gd name="connsiteY81" fmla="*/ 1133846 h 1632090"/>
              <a:gd name="connsiteX82" fmla="*/ 183243 w 1278618"/>
              <a:gd name="connsiteY82" fmla="*/ 1105271 h 1632090"/>
              <a:gd name="connsiteX83" fmla="*/ 188006 w 1278618"/>
              <a:gd name="connsiteY83" fmla="*/ 1090984 h 1632090"/>
              <a:gd name="connsiteX84" fmla="*/ 192768 w 1278618"/>
              <a:gd name="connsiteY84" fmla="*/ 1057646 h 1632090"/>
              <a:gd name="connsiteX85" fmla="*/ 202293 w 1278618"/>
              <a:gd name="connsiteY85" fmla="*/ 1024309 h 1632090"/>
              <a:gd name="connsiteX86" fmla="*/ 221343 w 1278618"/>
              <a:gd name="connsiteY86" fmla="*/ 990971 h 1632090"/>
              <a:gd name="connsiteX87" fmla="*/ 283256 w 1278618"/>
              <a:gd name="connsiteY87" fmla="*/ 986209 h 1632090"/>
              <a:gd name="connsiteX88" fmla="*/ 297543 w 1278618"/>
              <a:gd name="connsiteY88" fmla="*/ 929059 h 1632090"/>
              <a:gd name="connsiteX89" fmla="*/ 302306 w 1278618"/>
              <a:gd name="connsiteY89" fmla="*/ 914771 h 1632090"/>
              <a:gd name="connsiteX90" fmla="*/ 311831 w 1278618"/>
              <a:gd name="connsiteY90" fmla="*/ 519484 h 1632090"/>
              <a:gd name="connsiteX91" fmla="*/ 321356 w 1278618"/>
              <a:gd name="connsiteY91" fmla="*/ 490909 h 1632090"/>
              <a:gd name="connsiteX92" fmla="*/ 326118 w 1278618"/>
              <a:gd name="connsiteY92" fmla="*/ 476621 h 1632090"/>
              <a:gd name="connsiteX93" fmla="*/ 330881 w 1278618"/>
              <a:gd name="connsiteY93" fmla="*/ 433759 h 1632090"/>
              <a:gd name="connsiteX94" fmla="*/ 340406 w 1278618"/>
              <a:gd name="connsiteY94" fmla="*/ 405184 h 1632090"/>
              <a:gd name="connsiteX95" fmla="*/ 335643 w 1278618"/>
              <a:gd name="connsiteY95" fmla="*/ 176584 h 1632090"/>
              <a:gd name="connsiteX96" fmla="*/ 326118 w 1278618"/>
              <a:gd name="connsiteY96" fmla="*/ 148009 h 1632090"/>
              <a:gd name="connsiteX97" fmla="*/ 321356 w 1278618"/>
              <a:gd name="connsiteY97" fmla="*/ 128959 h 1632090"/>
              <a:gd name="connsiteX98" fmla="*/ 311831 w 1278618"/>
              <a:gd name="connsiteY98" fmla="*/ 100384 h 1632090"/>
              <a:gd name="connsiteX99" fmla="*/ 307068 w 1278618"/>
              <a:gd name="connsiteY99" fmla="*/ 86096 h 1632090"/>
              <a:gd name="connsiteX100" fmla="*/ 311831 w 1278618"/>
              <a:gd name="connsiteY100" fmla="*/ 5134 h 1632090"/>
              <a:gd name="connsiteX101" fmla="*/ 991305 w 1278618"/>
              <a:gd name="connsiteY101" fmla="*/ 0 h 1632090"/>
              <a:gd name="connsiteX0" fmla="*/ 971437 w 1278618"/>
              <a:gd name="connsiteY0" fmla="*/ 0 h 1629337"/>
              <a:gd name="connsiteX1" fmla="*/ 973818 w 1278618"/>
              <a:gd name="connsiteY1" fmla="*/ 69056 h 1629337"/>
              <a:gd name="connsiteX2" fmla="*/ 983343 w 1278618"/>
              <a:gd name="connsiteY2" fmla="*/ 321468 h 1629337"/>
              <a:gd name="connsiteX3" fmla="*/ 988106 w 1278618"/>
              <a:gd name="connsiteY3" fmla="*/ 378618 h 1629337"/>
              <a:gd name="connsiteX4" fmla="*/ 992868 w 1278618"/>
              <a:gd name="connsiteY4" fmla="*/ 397668 h 1629337"/>
              <a:gd name="connsiteX5" fmla="*/ 1002393 w 1278618"/>
              <a:gd name="connsiteY5" fmla="*/ 616743 h 1629337"/>
              <a:gd name="connsiteX6" fmla="*/ 1007156 w 1278618"/>
              <a:gd name="connsiteY6" fmla="*/ 635793 h 1629337"/>
              <a:gd name="connsiteX7" fmla="*/ 1016681 w 1278618"/>
              <a:gd name="connsiteY7" fmla="*/ 664368 h 1629337"/>
              <a:gd name="connsiteX8" fmla="*/ 1026206 w 1278618"/>
              <a:gd name="connsiteY8" fmla="*/ 692943 h 1629337"/>
              <a:gd name="connsiteX9" fmla="*/ 1078593 w 1278618"/>
              <a:gd name="connsiteY9" fmla="*/ 850106 h 1629337"/>
              <a:gd name="connsiteX10" fmla="*/ 1107168 w 1278618"/>
              <a:gd name="connsiteY10" fmla="*/ 935831 h 1629337"/>
              <a:gd name="connsiteX11" fmla="*/ 1111931 w 1278618"/>
              <a:gd name="connsiteY11" fmla="*/ 950118 h 1629337"/>
              <a:gd name="connsiteX12" fmla="*/ 1121456 w 1278618"/>
              <a:gd name="connsiteY12" fmla="*/ 983456 h 1629337"/>
              <a:gd name="connsiteX13" fmla="*/ 1130981 w 1278618"/>
              <a:gd name="connsiteY13" fmla="*/ 997743 h 1629337"/>
              <a:gd name="connsiteX14" fmla="*/ 1150031 w 1278618"/>
              <a:gd name="connsiteY14" fmla="*/ 1054893 h 1629337"/>
              <a:gd name="connsiteX15" fmla="*/ 1154793 w 1278618"/>
              <a:gd name="connsiteY15" fmla="*/ 1069181 h 1629337"/>
              <a:gd name="connsiteX16" fmla="*/ 1164318 w 1278618"/>
              <a:gd name="connsiteY16" fmla="*/ 1083468 h 1629337"/>
              <a:gd name="connsiteX17" fmla="*/ 1192893 w 1278618"/>
              <a:gd name="connsiteY17" fmla="*/ 1140618 h 1629337"/>
              <a:gd name="connsiteX18" fmla="*/ 1202418 w 1278618"/>
              <a:gd name="connsiteY18" fmla="*/ 1154906 h 1629337"/>
              <a:gd name="connsiteX19" fmla="*/ 1207181 w 1278618"/>
              <a:gd name="connsiteY19" fmla="*/ 1169193 h 1629337"/>
              <a:gd name="connsiteX20" fmla="*/ 1221468 w 1278618"/>
              <a:gd name="connsiteY20" fmla="*/ 1178718 h 1629337"/>
              <a:gd name="connsiteX21" fmla="*/ 1245281 w 1278618"/>
              <a:gd name="connsiteY21" fmla="*/ 1221581 h 1629337"/>
              <a:gd name="connsiteX22" fmla="*/ 1254806 w 1278618"/>
              <a:gd name="connsiteY22" fmla="*/ 1235868 h 1629337"/>
              <a:gd name="connsiteX23" fmla="*/ 1264331 w 1278618"/>
              <a:gd name="connsiteY23" fmla="*/ 1264443 h 1629337"/>
              <a:gd name="connsiteX24" fmla="*/ 1278618 w 1278618"/>
              <a:gd name="connsiteY24" fmla="*/ 1316831 h 1629337"/>
              <a:gd name="connsiteX25" fmla="*/ 1273856 w 1278618"/>
              <a:gd name="connsiteY25" fmla="*/ 1483518 h 1629337"/>
              <a:gd name="connsiteX26" fmla="*/ 1259568 w 1278618"/>
              <a:gd name="connsiteY26" fmla="*/ 1512093 h 1629337"/>
              <a:gd name="connsiteX27" fmla="*/ 1245281 w 1278618"/>
              <a:gd name="connsiteY27" fmla="*/ 1516856 h 1629337"/>
              <a:gd name="connsiteX28" fmla="*/ 1226231 w 1278618"/>
              <a:gd name="connsiteY28" fmla="*/ 1545431 h 1629337"/>
              <a:gd name="connsiteX29" fmla="*/ 1221468 w 1278618"/>
              <a:gd name="connsiteY29" fmla="*/ 1559718 h 1629337"/>
              <a:gd name="connsiteX30" fmla="*/ 1207181 w 1278618"/>
              <a:gd name="connsiteY30" fmla="*/ 1564481 h 1629337"/>
              <a:gd name="connsiteX31" fmla="*/ 1178606 w 1278618"/>
              <a:gd name="connsiteY31" fmla="*/ 1578768 h 1629337"/>
              <a:gd name="connsiteX32" fmla="*/ 1083356 w 1278618"/>
              <a:gd name="connsiteY32" fmla="*/ 1574006 h 1629337"/>
              <a:gd name="connsiteX33" fmla="*/ 1040493 w 1278618"/>
              <a:gd name="connsiteY33" fmla="*/ 1550193 h 1629337"/>
              <a:gd name="connsiteX34" fmla="*/ 1026206 w 1278618"/>
              <a:gd name="connsiteY34" fmla="*/ 1540668 h 1629337"/>
              <a:gd name="connsiteX35" fmla="*/ 983343 w 1278618"/>
              <a:gd name="connsiteY35" fmla="*/ 1526381 h 1629337"/>
              <a:gd name="connsiteX36" fmla="*/ 969056 w 1278618"/>
              <a:gd name="connsiteY36" fmla="*/ 1521618 h 1629337"/>
              <a:gd name="connsiteX37" fmla="*/ 954768 w 1278618"/>
              <a:gd name="connsiteY37" fmla="*/ 1516856 h 1629337"/>
              <a:gd name="connsiteX38" fmla="*/ 911906 w 1278618"/>
              <a:gd name="connsiteY38" fmla="*/ 1502568 h 1629337"/>
              <a:gd name="connsiteX39" fmla="*/ 621393 w 1278618"/>
              <a:gd name="connsiteY39" fmla="*/ 1507331 h 1629337"/>
              <a:gd name="connsiteX40" fmla="*/ 564243 w 1278618"/>
              <a:gd name="connsiteY40" fmla="*/ 1512093 h 1629337"/>
              <a:gd name="connsiteX41" fmla="*/ 516618 w 1278618"/>
              <a:gd name="connsiteY41" fmla="*/ 1526381 h 1629337"/>
              <a:gd name="connsiteX42" fmla="*/ 488043 w 1278618"/>
              <a:gd name="connsiteY42" fmla="*/ 1535906 h 1629337"/>
              <a:gd name="connsiteX43" fmla="*/ 473756 w 1278618"/>
              <a:gd name="connsiteY43" fmla="*/ 1545431 h 1629337"/>
              <a:gd name="connsiteX44" fmla="*/ 445181 w 1278618"/>
              <a:gd name="connsiteY44" fmla="*/ 1554956 h 1629337"/>
              <a:gd name="connsiteX45" fmla="*/ 430893 w 1278618"/>
              <a:gd name="connsiteY45" fmla="*/ 1564481 h 1629337"/>
              <a:gd name="connsiteX46" fmla="*/ 373743 w 1278618"/>
              <a:gd name="connsiteY46" fmla="*/ 1593056 h 1629337"/>
              <a:gd name="connsiteX47" fmla="*/ 359456 w 1278618"/>
              <a:gd name="connsiteY47" fmla="*/ 1602581 h 1629337"/>
              <a:gd name="connsiteX48" fmla="*/ 345168 w 1278618"/>
              <a:gd name="connsiteY48" fmla="*/ 1612106 h 1629337"/>
              <a:gd name="connsiteX49" fmla="*/ 335643 w 1278618"/>
              <a:gd name="connsiteY49" fmla="*/ 1626393 h 1629337"/>
              <a:gd name="connsiteX50" fmla="*/ 307068 w 1278618"/>
              <a:gd name="connsiteY50" fmla="*/ 1612106 h 1629337"/>
              <a:gd name="connsiteX51" fmla="*/ 278493 w 1278618"/>
              <a:gd name="connsiteY51" fmla="*/ 1607343 h 1629337"/>
              <a:gd name="connsiteX52" fmla="*/ 221343 w 1278618"/>
              <a:gd name="connsiteY52" fmla="*/ 1593056 h 1629337"/>
              <a:gd name="connsiteX53" fmla="*/ 202293 w 1278618"/>
              <a:gd name="connsiteY53" fmla="*/ 1597818 h 1629337"/>
              <a:gd name="connsiteX54" fmla="*/ 207056 w 1278618"/>
              <a:gd name="connsiteY54" fmla="*/ 1564481 h 1629337"/>
              <a:gd name="connsiteX55" fmla="*/ 183243 w 1278618"/>
              <a:gd name="connsiteY55" fmla="*/ 1554956 h 1629337"/>
              <a:gd name="connsiteX56" fmla="*/ 173718 w 1278618"/>
              <a:gd name="connsiteY56" fmla="*/ 1540668 h 1629337"/>
              <a:gd name="connsiteX57" fmla="*/ 168956 w 1278618"/>
              <a:gd name="connsiteY57" fmla="*/ 1526381 h 1629337"/>
              <a:gd name="connsiteX58" fmla="*/ 149906 w 1278618"/>
              <a:gd name="connsiteY58" fmla="*/ 1497806 h 1629337"/>
              <a:gd name="connsiteX59" fmla="*/ 140381 w 1278618"/>
              <a:gd name="connsiteY59" fmla="*/ 1483518 h 1629337"/>
              <a:gd name="connsiteX60" fmla="*/ 130856 w 1278618"/>
              <a:gd name="connsiteY60" fmla="*/ 1469231 h 1629337"/>
              <a:gd name="connsiteX61" fmla="*/ 116568 w 1278618"/>
              <a:gd name="connsiteY61" fmla="*/ 1416843 h 1629337"/>
              <a:gd name="connsiteX62" fmla="*/ 111806 w 1278618"/>
              <a:gd name="connsiteY62" fmla="*/ 1402556 h 1629337"/>
              <a:gd name="connsiteX63" fmla="*/ 97518 w 1278618"/>
              <a:gd name="connsiteY63" fmla="*/ 1393031 h 1629337"/>
              <a:gd name="connsiteX64" fmla="*/ 68943 w 1278618"/>
              <a:gd name="connsiteY64" fmla="*/ 1383506 h 1629337"/>
              <a:gd name="connsiteX65" fmla="*/ 59418 w 1278618"/>
              <a:gd name="connsiteY65" fmla="*/ 1369218 h 1629337"/>
              <a:gd name="connsiteX66" fmla="*/ 30843 w 1278618"/>
              <a:gd name="connsiteY66" fmla="*/ 1354931 h 1629337"/>
              <a:gd name="connsiteX67" fmla="*/ 35606 w 1278618"/>
              <a:gd name="connsiteY67" fmla="*/ 1340643 h 1629337"/>
              <a:gd name="connsiteX68" fmla="*/ 26081 w 1278618"/>
              <a:gd name="connsiteY68" fmla="*/ 1326356 h 1629337"/>
              <a:gd name="connsiteX69" fmla="*/ 2268 w 1278618"/>
              <a:gd name="connsiteY69" fmla="*/ 1302543 h 1629337"/>
              <a:gd name="connsiteX70" fmla="*/ 16556 w 1278618"/>
              <a:gd name="connsiteY70" fmla="*/ 1297781 h 1629337"/>
              <a:gd name="connsiteX71" fmla="*/ 2268 w 1278618"/>
              <a:gd name="connsiteY71" fmla="*/ 1288256 h 1629337"/>
              <a:gd name="connsiteX72" fmla="*/ 16556 w 1278618"/>
              <a:gd name="connsiteY72" fmla="*/ 1278731 h 1629337"/>
              <a:gd name="connsiteX73" fmla="*/ 21318 w 1278618"/>
              <a:gd name="connsiteY73" fmla="*/ 1264443 h 1629337"/>
              <a:gd name="connsiteX74" fmla="*/ 49893 w 1278618"/>
              <a:gd name="connsiteY74" fmla="*/ 1254918 h 1629337"/>
              <a:gd name="connsiteX75" fmla="*/ 92756 w 1278618"/>
              <a:gd name="connsiteY75" fmla="*/ 1235868 h 1629337"/>
              <a:gd name="connsiteX76" fmla="*/ 107043 w 1278618"/>
              <a:gd name="connsiteY76" fmla="*/ 1231106 h 1629337"/>
              <a:gd name="connsiteX77" fmla="*/ 121331 w 1278618"/>
              <a:gd name="connsiteY77" fmla="*/ 1226343 h 1629337"/>
              <a:gd name="connsiteX78" fmla="*/ 130856 w 1278618"/>
              <a:gd name="connsiteY78" fmla="*/ 1212056 h 1629337"/>
              <a:gd name="connsiteX79" fmla="*/ 145143 w 1278618"/>
              <a:gd name="connsiteY79" fmla="*/ 1202531 h 1629337"/>
              <a:gd name="connsiteX80" fmla="*/ 154668 w 1278618"/>
              <a:gd name="connsiteY80" fmla="*/ 1173956 h 1629337"/>
              <a:gd name="connsiteX81" fmla="*/ 173718 w 1278618"/>
              <a:gd name="connsiteY81" fmla="*/ 1131093 h 1629337"/>
              <a:gd name="connsiteX82" fmla="*/ 183243 w 1278618"/>
              <a:gd name="connsiteY82" fmla="*/ 1102518 h 1629337"/>
              <a:gd name="connsiteX83" fmla="*/ 188006 w 1278618"/>
              <a:gd name="connsiteY83" fmla="*/ 1088231 h 1629337"/>
              <a:gd name="connsiteX84" fmla="*/ 192768 w 1278618"/>
              <a:gd name="connsiteY84" fmla="*/ 1054893 h 1629337"/>
              <a:gd name="connsiteX85" fmla="*/ 202293 w 1278618"/>
              <a:gd name="connsiteY85" fmla="*/ 1021556 h 1629337"/>
              <a:gd name="connsiteX86" fmla="*/ 221343 w 1278618"/>
              <a:gd name="connsiteY86" fmla="*/ 988218 h 1629337"/>
              <a:gd name="connsiteX87" fmla="*/ 283256 w 1278618"/>
              <a:gd name="connsiteY87" fmla="*/ 983456 h 1629337"/>
              <a:gd name="connsiteX88" fmla="*/ 297543 w 1278618"/>
              <a:gd name="connsiteY88" fmla="*/ 926306 h 1629337"/>
              <a:gd name="connsiteX89" fmla="*/ 302306 w 1278618"/>
              <a:gd name="connsiteY89" fmla="*/ 912018 h 1629337"/>
              <a:gd name="connsiteX90" fmla="*/ 311831 w 1278618"/>
              <a:gd name="connsiteY90" fmla="*/ 516731 h 1629337"/>
              <a:gd name="connsiteX91" fmla="*/ 321356 w 1278618"/>
              <a:gd name="connsiteY91" fmla="*/ 488156 h 1629337"/>
              <a:gd name="connsiteX92" fmla="*/ 326118 w 1278618"/>
              <a:gd name="connsiteY92" fmla="*/ 473868 h 1629337"/>
              <a:gd name="connsiteX93" fmla="*/ 330881 w 1278618"/>
              <a:gd name="connsiteY93" fmla="*/ 431006 h 1629337"/>
              <a:gd name="connsiteX94" fmla="*/ 340406 w 1278618"/>
              <a:gd name="connsiteY94" fmla="*/ 402431 h 1629337"/>
              <a:gd name="connsiteX95" fmla="*/ 335643 w 1278618"/>
              <a:gd name="connsiteY95" fmla="*/ 173831 h 1629337"/>
              <a:gd name="connsiteX96" fmla="*/ 326118 w 1278618"/>
              <a:gd name="connsiteY96" fmla="*/ 145256 h 1629337"/>
              <a:gd name="connsiteX97" fmla="*/ 321356 w 1278618"/>
              <a:gd name="connsiteY97" fmla="*/ 126206 h 1629337"/>
              <a:gd name="connsiteX98" fmla="*/ 311831 w 1278618"/>
              <a:gd name="connsiteY98" fmla="*/ 97631 h 1629337"/>
              <a:gd name="connsiteX99" fmla="*/ 307068 w 1278618"/>
              <a:gd name="connsiteY99" fmla="*/ 83343 h 1629337"/>
              <a:gd name="connsiteX100" fmla="*/ 311831 w 1278618"/>
              <a:gd name="connsiteY100" fmla="*/ 2381 h 1629337"/>
              <a:gd name="connsiteX101" fmla="*/ 971437 w 1278618"/>
              <a:gd name="connsiteY101" fmla="*/ 0 h 1629337"/>
              <a:gd name="connsiteX0" fmla="*/ 971437 w 1278618"/>
              <a:gd name="connsiteY0" fmla="*/ 0 h 1634099"/>
              <a:gd name="connsiteX1" fmla="*/ 973818 w 1278618"/>
              <a:gd name="connsiteY1" fmla="*/ 73818 h 1634099"/>
              <a:gd name="connsiteX2" fmla="*/ 983343 w 1278618"/>
              <a:gd name="connsiteY2" fmla="*/ 326230 h 1634099"/>
              <a:gd name="connsiteX3" fmla="*/ 988106 w 1278618"/>
              <a:gd name="connsiteY3" fmla="*/ 383380 h 1634099"/>
              <a:gd name="connsiteX4" fmla="*/ 992868 w 1278618"/>
              <a:gd name="connsiteY4" fmla="*/ 402430 h 1634099"/>
              <a:gd name="connsiteX5" fmla="*/ 1002393 w 1278618"/>
              <a:gd name="connsiteY5" fmla="*/ 621505 h 1634099"/>
              <a:gd name="connsiteX6" fmla="*/ 1007156 w 1278618"/>
              <a:gd name="connsiteY6" fmla="*/ 640555 h 1634099"/>
              <a:gd name="connsiteX7" fmla="*/ 1016681 w 1278618"/>
              <a:gd name="connsiteY7" fmla="*/ 669130 h 1634099"/>
              <a:gd name="connsiteX8" fmla="*/ 1026206 w 1278618"/>
              <a:gd name="connsiteY8" fmla="*/ 697705 h 1634099"/>
              <a:gd name="connsiteX9" fmla="*/ 1078593 w 1278618"/>
              <a:gd name="connsiteY9" fmla="*/ 854868 h 1634099"/>
              <a:gd name="connsiteX10" fmla="*/ 1107168 w 1278618"/>
              <a:gd name="connsiteY10" fmla="*/ 940593 h 1634099"/>
              <a:gd name="connsiteX11" fmla="*/ 1111931 w 1278618"/>
              <a:gd name="connsiteY11" fmla="*/ 954880 h 1634099"/>
              <a:gd name="connsiteX12" fmla="*/ 1121456 w 1278618"/>
              <a:gd name="connsiteY12" fmla="*/ 988218 h 1634099"/>
              <a:gd name="connsiteX13" fmla="*/ 1130981 w 1278618"/>
              <a:gd name="connsiteY13" fmla="*/ 1002505 h 1634099"/>
              <a:gd name="connsiteX14" fmla="*/ 1150031 w 1278618"/>
              <a:gd name="connsiteY14" fmla="*/ 1059655 h 1634099"/>
              <a:gd name="connsiteX15" fmla="*/ 1154793 w 1278618"/>
              <a:gd name="connsiteY15" fmla="*/ 1073943 h 1634099"/>
              <a:gd name="connsiteX16" fmla="*/ 1164318 w 1278618"/>
              <a:gd name="connsiteY16" fmla="*/ 1088230 h 1634099"/>
              <a:gd name="connsiteX17" fmla="*/ 1192893 w 1278618"/>
              <a:gd name="connsiteY17" fmla="*/ 1145380 h 1634099"/>
              <a:gd name="connsiteX18" fmla="*/ 1202418 w 1278618"/>
              <a:gd name="connsiteY18" fmla="*/ 1159668 h 1634099"/>
              <a:gd name="connsiteX19" fmla="*/ 1207181 w 1278618"/>
              <a:gd name="connsiteY19" fmla="*/ 1173955 h 1634099"/>
              <a:gd name="connsiteX20" fmla="*/ 1221468 w 1278618"/>
              <a:gd name="connsiteY20" fmla="*/ 1183480 h 1634099"/>
              <a:gd name="connsiteX21" fmla="*/ 1245281 w 1278618"/>
              <a:gd name="connsiteY21" fmla="*/ 1226343 h 1634099"/>
              <a:gd name="connsiteX22" fmla="*/ 1254806 w 1278618"/>
              <a:gd name="connsiteY22" fmla="*/ 1240630 h 1634099"/>
              <a:gd name="connsiteX23" fmla="*/ 1264331 w 1278618"/>
              <a:gd name="connsiteY23" fmla="*/ 1269205 h 1634099"/>
              <a:gd name="connsiteX24" fmla="*/ 1278618 w 1278618"/>
              <a:gd name="connsiteY24" fmla="*/ 1321593 h 1634099"/>
              <a:gd name="connsiteX25" fmla="*/ 1273856 w 1278618"/>
              <a:gd name="connsiteY25" fmla="*/ 1488280 h 1634099"/>
              <a:gd name="connsiteX26" fmla="*/ 1259568 w 1278618"/>
              <a:gd name="connsiteY26" fmla="*/ 1516855 h 1634099"/>
              <a:gd name="connsiteX27" fmla="*/ 1245281 w 1278618"/>
              <a:gd name="connsiteY27" fmla="*/ 1521618 h 1634099"/>
              <a:gd name="connsiteX28" fmla="*/ 1226231 w 1278618"/>
              <a:gd name="connsiteY28" fmla="*/ 1550193 h 1634099"/>
              <a:gd name="connsiteX29" fmla="*/ 1221468 w 1278618"/>
              <a:gd name="connsiteY29" fmla="*/ 1564480 h 1634099"/>
              <a:gd name="connsiteX30" fmla="*/ 1207181 w 1278618"/>
              <a:gd name="connsiteY30" fmla="*/ 1569243 h 1634099"/>
              <a:gd name="connsiteX31" fmla="*/ 1178606 w 1278618"/>
              <a:gd name="connsiteY31" fmla="*/ 1583530 h 1634099"/>
              <a:gd name="connsiteX32" fmla="*/ 1083356 w 1278618"/>
              <a:gd name="connsiteY32" fmla="*/ 1578768 h 1634099"/>
              <a:gd name="connsiteX33" fmla="*/ 1040493 w 1278618"/>
              <a:gd name="connsiteY33" fmla="*/ 1554955 h 1634099"/>
              <a:gd name="connsiteX34" fmla="*/ 1026206 w 1278618"/>
              <a:gd name="connsiteY34" fmla="*/ 1545430 h 1634099"/>
              <a:gd name="connsiteX35" fmla="*/ 983343 w 1278618"/>
              <a:gd name="connsiteY35" fmla="*/ 1531143 h 1634099"/>
              <a:gd name="connsiteX36" fmla="*/ 969056 w 1278618"/>
              <a:gd name="connsiteY36" fmla="*/ 1526380 h 1634099"/>
              <a:gd name="connsiteX37" fmla="*/ 954768 w 1278618"/>
              <a:gd name="connsiteY37" fmla="*/ 1521618 h 1634099"/>
              <a:gd name="connsiteX38" fmla="*/ 911906 w 1278618"/>
              <a:gd name="connsiteY38" fmla="*/ 1507330 h 1634099"/>
              <a:gd name="connsiteX39" fmla="*/ 621393 w 1278618"/>
              <a:gd name="connsiteY39" fmla="*/ 1512093 h 1634099"/>
              <a:gd name="connsiteX40" fmla="*/ 564243 w 1278618"/>
              <a:gd name="connsiteY40" fmla="*/ 1516855 h 1634099"/>
              <a:gd name="connsiteX41" fmla="*/ 516618 w 1278618"/>
              <a:gd name="connsiteY41" fmla="*/ 1531143 h 1634099"/>
              <a:gd name="connsiteX42" fmla="*/ 488043 w 1278618"/>
              <a:gd name="connsiteY42" fmla="*/ 1540668 h 1634099"/>
              <a:gd name="connsiteX43" fmla="*/ 473756 w 1278618"/>
              <a:gd name="connsiteY43" fmla="*/ 1550193 h 1634099"/>
              <a:gd name="connsiteX44" fmla="*/ 445181 w 1278618"/>
              <a:gd name="connsiteY44" fmla="*/ 1559718 h 1634099"/>
              <a:gd name="connsiteX45" fmla="*/ 430893 w 1278618"/>
              <a:gd name="connsiteY45" fmla="*/ 1569243 h 1634099"/>
              <a:gd name="connsiteX46" fmla="*/ 373743 w 1278618"/>
              <a:gd name="connsiteY46" fmla="*/ 1597818 h 1634099"/>
              <a:gd name="connsiteX47" fmla="*/ 359456 w 1278618"/>
              <a:gd name="connsiteY47" fmla="*/ 1607343 h 1634099"/>
              <a:gd name="connsiteX48" fmla="*/ 345168 w 1278618"/>
              <a:gd name="connsiteY48" fmla="*/ 1616868 h 1634099"/>
              <a:gd name="connsiteX49" fmla="*/ 335643 w 1278618"/>
              <a:gd name="connsiteY49" fmla="*/ 1631155 h 1634099"/>
              <a:gd name="connsiteX50" fmla="*/ 307068 w 1278618"/>
              <a:gd name="connsiteY50" fmla="*/ 1616868 h 1634099"/>
              <a:gd name="connsiteX51" fmla="*/ 278493 w 1278618"/>
              <a:gd name="connsiteY51" fmla="*/ 1612105 h 1634099"/>
              <a:gd name="connsiteX52" fmla="*/ 221343 w 1278618"/>
              <a:gd name="connsiteY52" fmla="*/ 1597818 h 1634099"/>
              <a:gd name="connsiteX53" fmla="*/ 202293 w 1278618"/>
              <a:gd name="connsiteY53" fmla="*/ 1602580 h 1634099"/>
              <a:gd name="connsiteX54" fmla="*/ 207056 w 1278618"/>
              <a:gd name="connsiteY54" fmla="*/ 1569243 h 1634099"/>
              <a:gd name="connsiteX55" fmla="*/ 183243 w 1278618"/>
              <a:gd name="connsiteY55" fmla="*/ 1559718 h 1634099"/>
              <a:gd name="connsiteX56" fmla="*/ 173718 w 1278618"/>
              <a:gd name="connsiteY56" fmla="*/ 1545430 h 1634099"/>
              <a:gd name="connsiteX57" fmla="*/ 168956 w 1278618"/>
              <a:gd name="connsiteY57" fmla="*/ 1531143 h 1634099"/>
              <a:gd name="connsiteX58" fmla="*/ 149906 w 1278618"/>
              <a:gd name="connsiteY58" fmla="*/ 1502568 h 1634099"/>
              <a:gd name="connsiteX59" fmla="*/ 140381 w 1278618"/>
              <a:gd name="connsiteY59" fmla="*/ 1488280 h 1634099"/>
              <a:gd name="connsiteX60" fmla="*/ 130856 w 1278618"/>
              <a:gd name="connsiteY60" fmla="*/ 1473993 h 1634099"/>
              <a:gd name="connsiteX61" fmla="*/ 116568 w 1278618"/>
              <a:gd name="connsiteY61" fmla="*/ 1421605 h 1634099"/>
              <a:gd name="connsiteX62" fmla="*/ 111806 w 1278618"/>
              <a:gd name="connsiteY62" fmla="*/ 1407318 h 1634099"/>
              <a:gd name="connsiteX63" fmla="*/ 97518 w 1278618"/>
              <a:gd name="connsiteY63" fmla="*/ 1397793 h 1634099"/>
              <a:gd name="connsiteX64" fmla="*/ 68943 w 1278618"/>
              <a:gd name="connsiteY64" fmla="*/ 1388268 h 1634099"/>
              <a:gd name="connsiteX65" fmla="*/ 59418 w 1278618"/>
              <a:gd name="connsiteY65" fmla="*/ 1373980 h 1634099"/>
              <a:gd name="connsiteX66" fmla="*/ 30843 w 1278618"/>
              <a:gd name="connsiteY66" fmla="*/ 1359693 h 1634099"/>
              <a:gd name="connsiteX67" fmla="*/ 35606 w 1278618"/>
              <a:gd name="connsiteY67" fmla="*/ 1345405 h 1634099"/>
              <a:gd name="connsiteX68" fmla="*/ 26081 w 1278618"/>
              <a:gd name="connsiteY68" fmla="*/ 1331118 h 1634099"/>
              <a:gd name="connsiteX69" fmla="*/ 2268 w 1278618"/>
              <a:gd name="connsiteY69" fmla="*/ 1307305 h 1634099"/>
              <a:gd name="connsiteX70" fmla="*/ 16556 w 1278618"/>
              <a:gd name="connsiteY70" fmla="*/ 1302543 h 1634099"/>
              <a:gd name="connsiteX71" fmla="*/ 2268 w 1278618"/>
              <a:gd name="connsiteY71" fmla="*/ 1293018 h 1634099"/>
              <a:gd name="connsiteX72" fmla="*/ 16556 w 1278618"/>
              <a:gd name="connsiteY72" fmla="*/ 1283493 h 1634099"/>
              <a:gd name="connsiteX73" fmla="*/ 21318 w 1278618"/>
              <a:gd name="connsiteY73" fmla="*/ 1269205 h 1634099"/>
              <a:gd name="connsiteX74" fmla="*/ 49893 w 1278618"/>
              <a:gd name="connsiteY74" fmla="*/ 1259680 h 1634099"/>
              <a:gd name="connsiteX75" fmla="*/ 92756 w 1278618"/>
              <a:gd name="connsiteY75" fmla="*/ 1240630 h 1634099"/>
              <a:gd name="connsiteX76" fmla="*/ 107043 w 1278618"/>
              <a:gd name="connsiteY76" fmla="*/ 1235868 h 1634099"/>
              <a:gd name="connsiteX77" fmla="*/ 121331 w 1278618"/>
              <a:gd name="connsiteY77" fmla="*/ 1231105 h 1634099"/>
              <a:gd name="connsiteX78" fmla="*/ 130856 w 1278618"/>
              <a:gd name="connsiteY78" fmla="*/ 1216818 h 1634099"/>
              <a:gd name="connsiteX79" fmla="*/ 145143 w 1278618"/>
              <a:gd name="connsiteY79" fmla="*/ 1207293 h 1634099"/>
              <a:gd name="connsiteX80" fmla="*/ 154668 w 1278618"/>
              <a:gd name="connsiteY80" fmla="*/ 1178718 h 1634099"/>
              <a:gd name="connsiteX81" fmla="*/ 173718 w 1278618"/>
              <a:gd name="connsiteY81" fmla="*/ 1135855 h 1634099"/>
              <a:gd name="connsiteX82" fmla="*/ 183243 w 1278618"/>
              <a:gd name="connsiteY82" fmla="*/ 1107280 h 1634099"/>
              <a:gd name="connsiteX83" fmla="*/ 188006 w 1278618"/>
              <a:gd name="connsiteY83" fmla="*/ 1092993 h 1634099"/>
              <a:gd name="connsiteX84" fmla="*/ 192768 w 1278618"/>
              <a:gd name="connsiteY84" fmla="*/ 1059655 h 1634099"/>
              <a:gd name="connsiteX85" fmla="*/ 202293 w 1278618"/>
              <a:gd name="connsiteY85" fmla="*/ 1026318 h 1634099"/>
              <a:gd name="connsiteX86" fmla="*/ 221343 w 1278618"/>
              <a:gd name="connsiteY86" fmla="*/ 992980 h 1634099"/>
              <a:gd name="connsiteX87" fmla="*/ 283256 w 1278618"/>
              <a:gd name="connsiteY87" fmla="*/ 988218 h 1634099"/>
              <a:gd name="connsiteX88" fmla="*/ 297543 w 1278618"/>
              <a:gd name="connsiteY88" fmla="*/ 931068 h 1634099"/>
              <a:gd name="connsiteX89" fmla="*/ 302306 w 1278618"/>
              <a:gd name="connsiteY89" fmla="*/ 916780 h 1634099"/>
              <a:gd name="connsiteX90" fmla="*/ 311831 w 1278618"/>
              <a:gd name="connsiteY90" fmla="*/ 521493 h 1634099"/>
              <a:gd name="connsiteX91" fmla="*/ 321356 w 1278618"/>
              <a:gd name="connsiteY91" fmla="*/ 492918 h 1634099"/>
              <a:gd name="connsiteX92" fmla="*/ 326118 w 1278618"/>
              <a:gd name="connsiteY92" fmla="*/ 478630 h 1634099"/>
              <a:gd name="connsiteX93" fmla="*/ 330881 w 1278618"/>
              <a:gd name="connsiteY93" fmla="*/ 435768 h 1634099"/>
              <a:gd name="connsiteX94" fmla="*/ 340406 w 1278618"/>
              <a:gd name="connsiteY94" fmla="*/ 407193 h 1634099"/>
              <a:gd name="connsiteX95" fmla="*/ 335643 w 1278618"/>
              <a:gd name="connsiteY95" fmla="*/ 178593 h 1634099"/>
              <a:gd name="connsiteX96" fmla="*/ 326118 w 1278618"/>
              <a:gd name="connsiteY96" fmla="*/ 150018 h 1634099"/>
              <a:gd name="connsiteX97" fmla="*/ 321356 w 1278618"/>
              <a:gd name="connsiteY97" fmla="*/ 130968 h 1634099"/>
              <a:gd name="connsiteX98" fmla="*/ 311831 w 1278618"/>
              <a:gd name="connsiteY98" fmla="*/ 102393 h 1634099"/>
              <a:gd name="connsiteX99" fmla="*/ 307068 w 1278618"/>
              <a:gd name="connsiteY99" fmla="*/ 88105 h 1634099"/>
              <a:gd name="connsiteX100" fmla="*/ 311831 w 1278618"/>
              <a:gd name="connsiteY100" fmla="*/ 7143 h 1634099"/>
              <a:gd name="connsiteX101" fmla="*/ 971437 w 1278618"/>
              <a:gd name="connsiteY101" fmla="*/ 0 h 1634099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88106 w 1278618"/>
              <a:gd name="connsiteY3" fmla="*/ 380627 h 1631346"/>
              <a:gd name="connsiteX4" fmla="*/ 992868 w 1278618"/>
              <a:gd name="connsiteY4" fmla="*/ 399677 h 1631346"/>
              <a:gd name="connsiteX5" fmla="*/ 1002393 w 1278618"/>
              <a:gd name="connsiteY5" fmla="*/ 618752 h 1631346"/>
              <a:gd name="connsiteX6" fmla="*/ 1007156 w 1278618"/>
              <a:gd name="connsiteY6" fmla="*/ 637802 h 1631346"/>
              <a:gd name="connsiteX7" fmla="*/ 1016681 w 1278618"/>
              <a:gd name="connsiteY7" fmla="*/ 666377 h 1631346"/>
              <a:gd name="connsiteX8" fmla="*/ 1026206 w 1278618"/>
              <a:gd name="connsiteY8" fmla="*/ 694952 h 1631346"/>
              <a:gd name="connsiteX9" fmla="*/ 1078593 w 1278618"/>
              <a:gd name="connsiteY9" fmla="*/ 852115 h 1631346"/>
              <a:gd name="connsiteX10" fmla="*/ 1107168 w 1278618"/>
              <a:gd name="connsiteY10" fmla="*/ 937840 h 1631346"/>
              <a:gd name="connsiteX11" fmla="*/ 1111931 w 1278618"/>
              <a:gd name="connsiteY11" fmla="*/ 952127 h 1631346"/>
              <a:gd name="connsiteX12" fmla="*/ 1121456 w 1278618"/>
              <a:gd name="connsiteY12" fmla="*/ 985465 h 1631346"/>
              <a:gd name="connsiteX13" fmla="*/ 1130981 w 1278618"/>
              <a:gd name="connsiteY13" fmla="*/ 999752 h 1631346"/>
              <a:gd name="connsiteX14" fmla="*/ 1150031 w 1278618"/>
              <a:gd name="connsiteY14" fmla="*/ 1056902 h 1631346"/>
              <a:gd name="connsiteX15" fmla="*/ 1154793 w 1278618"/>
              <a:gd name="connsiteY15" fmla="*/ 1071190 h 1631346"/>
              <a:gd name="connsiteX16" fmla="*/ 1164318 w 1278618"/>
              <a:gd name="connsiteY16" fmla="*/ 1085477 h 1631346"/>
              <a:gd name="connsiteX17" fmla="*/ 1192893 w 1278618"/>
              <a:gd name="connsiteY17" fmla="*/ 1142627 h 1631346"/>
              <a:gd name="connsiteX18" fmla="*/ 1202418 w 1278618"/>
              <a:gd name="connsiteY18" fmla="*/ 1156915 h 1631346"/>
              <a:gd name="connsiteX19" fmla="*/ 1207181 w 1278618"/>
              <a:gd name="connsiteY19" fmla="*/ 1171202 h 1631346"/>
              <a:gd name="connsiteX20" fmla="*/ 1221468 w 1278618"/>
              <a:gd name="connsiteY20" fmla="*/ 1180727 h 1631346"/>
              <a:gd name="connsiteX21" fmla="*/ 1245281 w 1278618"/>
              <a:gd name="connsiteY21" fmla="*/ 1223590 h 1631346"/>
              <a:gd name="connsiteX22" fmla="*/ 1254806 w 1278618"/>
              <a:gd name="connsiteY22" fmla="*/ 1237877 h 1631346"/>
              <a:gd name="connsiteX23" fmla="*/ 1264331 w 1278618"/>
              <a:gd name="connsiteY23" fmla="*/ 1266452 h 1631346"/>
              <a:gd name="connsiteX24" fmla="*/ 1278618 w 1278618"/>
              <a:gd name="connsiteY24" fmla="*/ 1318840 h 1631346"/>
              <a:gd name="connsiteX25" fmla="*/ 1273856 w 1278618"/>
              <a:gd name="connsiteY25" fmla="*/ 1485527 h 1631346"/>
              <a:gd name="connsiteX26" fmla="*/ 1259568 w 1278618"/>
              <a:gd name="connsiteY26" fmla="*/ 1514102 h 1631346"/>
              <a:gd name="connsiteX27" fmla="*/ 1245281 w 1278618"/>
              <a:gd name="connsiteY27" fmla="*/ 1518865 h 1631346"/>
              <a:gd name="connsiteX28" fmla="*/ 1226231 w 1278618"/>
              <a:gd name="connsiteY28" fmla="*/ 1547440 h 1631346"/>
              <a:gd name="connsiteX29" fmla="*/ 1221468 w 1278618"/>
              <a:gd name="connsiteY29" fmla="*/ 1561727 h 1631346"/>
              <a:gd name="connsiteX30" fmla="*/ 1207181 w 1278618"/>
              <a:gd name="connsiteY30" fmla="*/ 1566490 h 1631346"/>
              <a:gd name="connsiteX31" fmla="*/ 1178606 w 1278618"/>
              <a:gd name="connsiteY31" fmla="*/ 1580777 h 1631346"/>
              <a:gd name="connsiteX32" fmla="*/ 1083356 w 1278618"/>
              <a:gd name="connsiteY32" fmla="*/ 1576015 h 1631346"/>
              <a:gd name="connsiteX33" fmla="*/ 1040493 w 1278618"/>
              <a:gd name="connsiteY33" fmla="*/ 1552202 h 1631346"/>
              <a:gd name="connsiteX34" fmla="*/ 1026206 w 1278618"/>
              <a:gd name="connsiteY34" fmla="*/ 1542677 h 1631346"/>
              <a:gd name="connsiteX35" fmla="*/ 983343 w 1278618"/>
              <a:gd name="connsiteY35" fmla="*/ 1528390 h 1631346"/>
              <a:gd name="connsiteX36" fmla="*/ 969056 w 1278618"/>
              <a:gd name="connsiteY36" fmla="*/ 1523627 h 1631346"/>
              <a:gd name="connsiteX37" fmla="*/ 954768 w 1278618"/>
              <a:gd name="connsiteY37" fmla="*/ 1518865 h 1631346"/>
              <a:gd name="connsiteX38" fmla="*/ 911906 w 1278618"/>
              <a:gd name="connsiteY38" fmla="*/ 1504577 h 1631346"/>
              <a:gd name="connsiteX39" fmla="*/ 621393 w 1278618"/>
              <a:gd name="connsiteY39" fmla="*/ 1509340 h 1631346"/>
              <a:gd name="connsiteX40" fmla="*/ 564243 w 1278618"/>
              <a:gd name="connsiteY40" fmla="*/ 1514102 h 1631346"/>
              <a:gd name="connsiteX41" fmla="*/ 516618 w 1278618"/>
              <a:gd name="connsiteY41" fmla="*/ 1528390 h 1631346"/>
              <a:gd name="connsiteX42" fmla="*/ 488043 w 1278618"/>
              <a:gd name="connsiteY42" fmla="*/ 1537915 h 1631346"/>
              <a:gd name="connsiteX43" fmla="*/ 473756 w 1278618"/>
              <a:gd name="connsiteY43" fmla="*/ 1547440 h 1631346"/>
              <a:gd name="connsiteX44" fmla="*/ 445181 w 1278618"/>
              <a:gd name="connsiteY44" fmla="*/ 1556965 h 1631346"/>
              <a:gd name="connsiteX45" fmla="*/ 430893 w 1278618"/>
              <a:gd name="connsiteY45" fmla="*/ 1566490 h 1631346"/>
              <a:gd name="connsiteX46" fmla="*/ 373743 w 1278618"/>
              <a:gd name="connsiteY46" fmla="*/ 1595065 h 1631346"/>
              <a:gd name="connsiteX47" fmla="*/ 359456 w 1278618"/>
              <a:gd name="connsiteY47" fmla="*/ 1604590 h 1631346"/>
              <a:gd name="connsiteX48" fmla="*/ 345168 w 1278618"/>
              <a:gd name="connsiteY48" fmla="*/ 1614115 h 1631346"/>
              <a:gd name="connsiteX49" fmla="*/ 335643 w 1278618"/>
              <a:gd name="connsiteY49" fmla="*/ 1628402 h 1631346"/>
              <a:gd name="connsiteX50" fmla="*/ 307068 w 1278618"/>
              <a:gd name="connsiteY50" fmla="*/ 1614115 h 1631346"/>
              <a:gd name="connsiteX51" fmla="*/ 278493 w 1278618"/>
              <a:gd name="connsiteY51" fmla="*/ 1609352 h 1631346"/>
              <a:gd name="connsiteX52" fmla="*/ 221343 w 1278618"/>
              <a:gd name="connsiteY52" fmla="*/ 1595065 h 1631346"/>
              <a:gd name="connsiteX53" fmla="*/ 202293 w 1278618"/>
              <a:gd name="connsiteY53" fmla="*/ 1599827 h 1631346"/>
              <a:gd name="connsiteX54" fmla="*/ 207056 w 1278618"/>
              <a:gd name="connsiteY54" fmla="*/ 1566490 h 1631346"/>
              <a:gd name="connsiteX55" fmla="*/ 183243 w 1278618"/>
              <a:gd name="connsiteY55" fmla="*/ 1556965 h 1631346"/>
              <a:gd name="connsiteX56" fmla="*/ 173718 w 1278618"/>
              <a:gd name="connsiteY56" fmla="*/ 1542677 h 1631346"/>
              <a:gd name="connsiteX57" fmla="*/ 168956 w 1278618"/>
              <a:gd name="connsiteY57" fmla="*/ 1528390 h 1631346"/>
              <a:gd name="connsiteX58" fmla="*/ 149906 w 1278618"/>
              <a:gd name="connsiteY58" fmla="*/ 1499815 h 1631346"/>
              <a:gd name="connsiteX59" fmla="*/ 140381 w 1278618"/>
              <a:gd name="connsiteY59" fmla="*/ 1485527 h 1631346"/>
              <a:gd name="connsiteX60" fmla="*/ 130856 w 1278618"/>
              <a:gd name="connsiteY60" fmla="*/ 1471240 h 1631346"/>
              <a:gd name="connsiteX61" fmla="*/ 116568 w 1278618"/>
              <a:gd name="connsiteY61" fmla="*/ 1418852 h 1631346"/>
              <a:gd name="connsiteX62" fmla="*/ 111806 w 1278618"/>
              <a:gd name="connsiteY62" fmla="*/ 1404565 h 1631346"/>
              <a:gd name="connsiteX63" fmla="*/ 97518 w 1278618"/>
              <a:gd name="connsiteY63" fmla="*/ 1395040 h 1631346"/>
              <a:gd name="connsiteX64" fmla="*/ 68943 w 1278618"/>
              <a:gd name="connsiteY64" fmla="*/ 1385515 h 1631346"/>
              <a:gd name="connsiteX65" fmla="*/ 59418 w 1278618"/>
              <a:gd name="connsiteY65" fmla="*/ 1371227 h 1631346"/>
              <a:gd name="connsiteX66" fmla="*/ 30843 w 1278618"/>
              <a:gd name="connsiteY66" fmla="*/ 1356940 h 1631346"/>
              <a:gd name="connsiteX67" fmla="*/ 35606 w 1278618"/>
              <a:gd name="connsiteY67" fmla="*/ 1342652 h 1631346"/>
              <a:gd name="connsiteX68" fmla="*/ 26081 w 1278618"/>
              <a:gd name="connsiteY68" fmla="*/ 1328365 h 1631346"/>
              <a:gd name="connsiteX69" fmla="*/ 2268 w 1278618"/>
              <a:gd name="connsiteY69" fmla="*/ 1304552 h 1631346"/>
              <a:gd name="connsiteX70" fmla="*/ 16556 w 1278618"/>
              <a:gd name="connsiteY70" fmla="*/ 1299790 h 1631346"/>
              <a:gd name="connsiteX71" fmla="*/ 2268 w 1278618"/>
              <a:gd name="connsiteY71" fmla="*/ 1290265 h 1631346"/>
              <a:gd name="connsiteX72" fmla="*/ 16556 w 1278618"/>
              <a:gd name="connsiteY72" fmla="*/ 1280740 h 1631346"/>
              <a:gd name="connsiteX73" fmla="*/ 21318 w 1278618"/>
              <a:gd name="connsiteY73" fmla="*/ 1266452 h 1631346"/>
              <a:gd name="connsiteX74" fmla="*/ 49893 w 1278618"/>
              <a:gd name="connsiteY74" fmla="*/ 1256927 h 1631346"/>
              <a:gd name="connsiteX75" fmla="*/ 92756 w 1278618"/>
              <a:gd name="connsiteY75" fmla="*/ 1237877 h 1631346"/>
              <a:gd name="connsiteX76" fmla="*/ 107043 w 1278618"/>
              <a:gd name="connsiteY76" fmla="*/ 1233115 h 1631346"/>
              <a:gd name="connsiteX77" fmla="*/ 121331 w 1278618"/>
              <a:gd name="connsiteY77" fmla="*/ 1228352 h 1631346"/>
              <a:gd name="connsiteX78" fmla="*/ 130856 w 1278618"/>
              <a:gd name="connsiteY78" fmla="*/ 1214065 h 1631346"/>
              <a:gd name="connsiteX79" fmla="*/ 145143 w 1278618"/>
              <a:gd name="connsiteY79" fmla="*/ 1204540 h 1631346"/>
              <a:gd name="connsiteX80" fmla="*/ 154668 w 1278618"/>
              <a:gd name="connsiteY80" fmla="*/ 1175965 h 1631346"/>
              <a:gd name="connsiteX81" fmla="*/ 173718 w 1278618"/>
              <a:gd name="connsiteY81" fmla="*/ 1133102 h 1631346"/>
              <a:gd name="connsiteX82" fmla="*/ 183243 w 1278618"/>
              <a:gd name="connsiteY82" fmla="*/ 1104527 h 1631346"/>
              <a:gd name="connsiteX83" fmla="*/ 188006 w 1278618"/>
              <a:gd name="connsiteY83" fmla="*/ 1090240 h 1631346"/>
              <a:gd name="connsiteX84" fmla="*/ 192768 w 1278618"/>
              <a:gd name="connsiteY84" fmla="*/ 1056902 h 1631346"/>
              <a:gd name="connsiteX85" fmla="*/ 202293 w 1278618"/>
              <a:gd name="connsiteY85" fmla="*/ 1023565 h 1631346"/>
              <a:gd name="connsiteX86" fmla="*/ 221343 w 1278618"/>
              <a:gd name="connsiteY86" fmla="*/ 990227 h 1631346"/>
              <a:gd name="connsiteX87" fmla="*/ 283256 w 1278618"/>
              <a:gd name="connsiteY87" fmla="*/ 985465 h 1631346"/>
              <a:gd name="connsiteX88" fmla="*/ 297543 w 1278618"/>
              <a:gd name="connsiteY88" fmla="*/ 928315 h 1631346"/>
              <a:gd name="connsiteX89" fmla="*/ 302306 w 1278618"/>
              <a:gd name="connsiteY89" fmla="*/ 914027 h 1631346"/>
              <a:gd name="connsiteX90" fmla="*/ 311831 w 1278618"/>
              <a:gd name="connsiteY90" fmla="*/ 518740 h 1631346"/>
              <a:gd name="connsiteX91" fmla="*/ 321356 w 1278618"/>
              <a:gd name="connsiteY91" fmla="*/ 490165 h 1631346"/>
              <a:gd name="connsiteX92" fmla="*/ 326118 w 1278618"/>
              <a:gd name="connsiteY92" fmla="*/ 475877 h 1631346"/>
              <a:gd name="connsiteX93" fmla="*/ 330881 w 1278618"/>
              <a:gd name="connsiteY93" fmla="*/ 433015 h 1631346"/>
              <a:gd name="connsiteX94" fmla="*/ 340406 w 1278618"/>
              <a:gd name="connsiteY94" fmla="*/ 404440 h 1631346"/>
              <a:gd name="connsiteX95" fmla="*/ 335643 w 1278618"/>
              <a:gd name="connsiteY95" fmla="*/ 175840 h 1631346"/>
              <a:gd name="connsiteX96" fmla="*/ 326118 w 1278618"/>
              <a:gd name="connsiteY96" fmla="*/ 147265 h 1631346"/>
              <a:gd name="connsiteX97" fmla="*/ 321356 w 1278618"/>
              <a:gd name="connsiteY97" fmla="*/ 128215 h 1631346"/>
              <a:gd name="connsiteX98" fmla="*/ 311831 w 1278618"/>
              <a:gd name="connsiteY98" fmla="*/ 99640 h 1631346"/>
              <a:gd name="connsiteX99" fmla="*/ 307068 w 1278618"/>
              <a:gd name="connsiteY99" fmla="*/ 85352 h 1631346"/>
              <a:gd name="connsiteX100" fmla="*/ 311831 w 1278618"/>
              <a:gd name="connsiteY100" fmla="*/ 4390 h 1631346"/>
              <a:gd name="connsiteX101" fmla="*/ 965856 w 1278618"/>
              <a:gd name="connsiteY10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88106 w 1278618"/>
              <a:gd name="connsiteY3" fmla="*/ 380627 h 1631346"/>
              <a:gd name="connsiteX4" fmla="*/ 992868 w 1278618"/>
              <a:gd name="connsiteY4" fmla="*/ 399677 h 1631346"/>
              <a:gd name="connsiteX5" fmla="*/ 1002393 w 1278618"/>
              <a:gd name="connsiteY5" fmla="*/ 618752 h 1631346"/>
              <a:gd name="connsiteX6" fmla="*/ 1007156 w 1278618"/>
              <a:gd name="connsiteY6" fmla="*/ 637802 h 1631346"/>
              <a:gd name="connsiteX7" fmla="*/ 1016681 w 1278618"/>
              <a:gd name="connsiteY7" fmla="*/ 666377 h 1631346"/>
              <a:gd name="connsiteX8" fmla="*/ 1026206 w 1278618"/>
              <a:gd name="connsiteY8" fmla="*/ 694952 h 1631346"/>
              <a:gd name="connsiteX9" fmla="*/ 1078593 w 1278618"/>
              <a:gd name="connsiteY9" fmla="*/ 852115 h 1631346"/>
              <a:gd name="connsiteX10" fmla="*/ 1107168 w 1278618"/>
              <a:gd name="connsiteY10" fmla="*/ 937840 h 1631346"/>
              <a:gd name="connsiteX11" fmla="*/ 1111931 w 1278618"/>
              <a:gd name="connsiteY11" fmla="*/ 952127 h 1631346"/>
              <a:gd name="connsiteX12" fmla="*/ 1121456 w 1278618"/>
              <a:gd name="connsiteY12" fmla="*/ 985465 h 1631346"/>
              <a:gd name="connsiteX13" fmla="*/ 1130981 w 1278618"/>
              <a:gd name="connsiteY13" fmla="*/ 999752 h 1631346"/>
              <a:gd name="connsiteX14" fmla="*/ 1150031 w 1278618"/>
              <a:gd name="connsiteY14" fmla="*/ 1056902 h 1631346"/>
              <a:gd name="connsiteX15" fmla="*/ 1154793 w 1278618"/>
              <a:gd name="connsiteY15" fmla="*/ 1071190 h 1631346"/>
              <a:gd name="connsiteX16" fmla="*/ 1164318 w 1278618"/>
              <a:gd name="connsiteY16" fmla="*/ 1085477 h 1631346"/>
              <a:gd name="connsiteX17" fmla="*/ 1192893 w 1278618"/>
              <a:gd name="connsiteY17" fmla="*/ 1142627 h 1631346"/>
              <a:gd name="connsiteX18" fmla="*/ 1202418 w 1278618"/>
              <a:gd name="connsiteY18" fmla="*/ 1156915 h 1631346"/>
              <a:gd name="connsiteX19" fmla="*/ 1207181 w 1278618"/>
              <a:gd name="connsiteY19" fmla="*/ 1171202 h 1631346"/>
              <a:gd name="connsiteX20" fmla="*/ 1221468 w 1278618"/>
              <a:gd name="connsiteY20" fmla="*/ 1180727 h 1631346"/>
              <a:gd name="connsiteX21" fmla="*/ 1245281 w 1278618"/>
              <a:gd name="connsiteY21" fmla="*/ 1223590 h 1631346"/>
              <a:gd name="connsiteX22" fmla="*/ 1254806 w 1278618"/>
              <a:gd name="connsiteY22" fmla="*/ 1237877 h 1631346"/>
              <a:gd name="connsiteX23" fmla="*/ 1264331 w 1278618"/>
              <a:gd name="connsiteY23" fmla="*/ 1266452 h 1631346"/>
              <a:gd name="connsiteX24" fmla="*/ 1278618 w 1278618"/>
              <a:gd name="connsiteY24" fmla="*/ 1318840 h 1631346"/>
              <a:gd name="connsiteX25" fmla="*/ 1273856 w 1278618"/>
              <a:gd name="connsiteY25" fmla="*/ 1485527 h 1631346"/>
              <a:gd name="connsiteX26" fmla="*/ 1259568 w 1278618"/>
              <a:gd name="connsiteY26" fmla="*/ 1514102 h 1631346"/>
              <a:gd name="connsiteX27" fmla="*/ 1245281 w 1278618"/>
              <a:gd name="connsiteY27" fmla="*/ 1518865 h 1631346"/>
              <a:gd name="connsiteX28" fmla="*/ 1226231 w 1278618"/>
              <a:gd name="connsiteY28" fmla="*/ 1547440 h 1631346"/>
              <a:gd name="connsiteX29" fmla="*/ 1221468 w 1278618"/>
              <a:gd name="connsiteY29" fmla="*/ 1561727 h 1631346"/>
              <a:gd name="connsiteX30" fmla="*/ 1207181 w 1278618"/>
              <a:gd name="connsiteY30" fmla="*/ 1566490 h 1631346"/>
              <a:gd name="connsiteX31" fmla="*/ 1178606 w 1278618"/>
              <a:gd name="connsiteY31" fmla="*/ 1580777 h 1631346"/>
              <a:gd name="connsiteX32" fmla="*/ 1083356 w 1278618"/>
              <a:gd name="connsiteY32" fmla="*/ 1576015 h 1631346"/>
              <a:gd name="connsiteX33" fmla="*/ 1040493 w 1278618"/>
              <a:gd name="connsiteY33" fmla="*/ 1552202 h 1631346"/>
              <a:gd name="connsiteX34" fmla="*/ 1026206 w 1278618"/>
              <a:gd name="connsiteY34" fmla="*/ 1542677 h 1631346"/>
              <a:gd name="connsiteX35" fmla="*/ 983343 w 1278618"/>
              <a:gd name="connsiteY35" fmla="*/ 1528390 h 1631346"/>
              <a:gd name="connsiteX36" fmla="*/ 969056 w 1278618"/>
              <a:gd name="connsiteY36" fmla="*/ 1523627 h 1631346"/>
              <a:gd name="connsiteX37" fmla="*/ 954768 w 1278618"/>
              <a:gd name="connsiteY37" fmla="*/ 1518865 h 1631346"/>
              <a:gd name="connsiteX38" fmla="*/ 911906 w 1278618"/>
              <a:gd name="connsiteY38" fmla="*/ 1504577 h 1631346"/>
              <a:gd name="connsiteX39" fmla="*/ 621393 w 1278618"/>
              <a:gd name="connsiteY39" fmla="*/ 1509340 h 1631346"/>
              <a:gd name="connsiteX40" fmla="*/ 564243 w 1278618"/>
              <a:gd name="connsiteY40" fmla="*/ 1514102 h 1631346"/>
              <a:gd name="connsiteX41" fmla="*/ 516618 w 1278618"/>
              <a:gd name="connsiteY41" fmla="*/ 1528390 h 1631346"/>
              <a:gd name="connsiteX42" fmla="*/ 488043 w 1278618"/>
              <a:gd name="connsiteY42" fmla="*/ 1537915 h 1631346"/>
              <a:gd name="connsiteX43" fmla="*/ 473756 w 1278618"/>
              <a:gd name="connsiteY43" fmla="*/ 1547440 h 1631346"/>
              <a:gd name="connsiteX44" fmla="*/ 445181 w 1278618"/>
              <a:gd name="connsiteY44" fmla="*/ 1556965 h 1631346"/>
              <a:gd name="connsiteX45" fmla="*/ 430893 w 1278618"/>
              <a:gd name="connsiteY45" fmla="*/ 1566490 h 1631346"/>
              <a:gd name="connsiteX46" fmla="*/ 373743 w 1278618"/>
              <a:gd name="connsiteY46" fmla="*/ 1595065 h 1631346"/>
              <a:gd name="connsiteX47" fmla="*/ 359456 w 1278618"/>
              <a:gd name="connsiteY47" fmla="*/ 1604590 h 1631346"/>
              <a:gd name="connsiteX48" fmla="*/ 345168 w 1278618"/>
              <a:gd name="connsiteY48" fmla="*/ 1614115 h 1631346"/>
              <a:gd name="connsiteX49" fmla="*/ 335643 w 1278618"/>
              <a:gd name="connsiteY49" fmla="*/ 1628402 h 1631346"/>
              <a:gd name="connsiteX50" fmla="*/ 307068 w 1278618"/>
              <a:gd name="connsiteY50" fmla="*/ 1614115 h 1631346"/>
              <a:gd name="connsiteX51" fmla="*/ 278493 w 1278618"/>
              <a:gd name="connsiteY51" fmla="*/ 1609352 h 1631346"/>
              <a:gd name="connsiteX52" fmla="*/ 221343 w 1278618"/>
              <a:gd name="connsiteY52" fmla="*/ 1595065 h 1631346"/>
              <a:gd name="connsiteX53" fmla="*/ 202293 w 1278618"/>
              <a:gd name="connsiteY53" fmla="*/ 1599827 h 1631346"/>
              <a:gd name="connsiteX54" fmla="*/ 207056 w 1278618"/>
              <a:gd name="connsiteY54" fmla="*/ 1566490 h 1631346"/>
              <a:gd name="connsiteX55" fmla="*/ 183243 w 1278618"/>
              <a:gd name="connsiteY55" fmla="*/ 1556965 h 1631346"/>
              <a:gd name="connsiteX56" fmla="*/ 173718 w 1278618"/>
              <a:gd name="connsiteY56" fmla="*/ 1542677 h 1631346"/>
              <a:gd name="connsiteX57" fmla="*/ 168956 w 1278618"/>
              <a:gd name="connsiteY57" fmla="*/ 1528390 h 1631346"/>
              <a:gd name="connsiteX58" fmla="*/ 149906 w 1278618"/>
              <a:gd name="connsiteY58" fmla="*/ 1499815 h 1631346"/>
              <a:gd name="connsiteX59" fmla="*/ 140381 w 1278618"/>
              <a:gd name="connsiteY59" fmla="*/ 1485527 h 1631346"/>
              <a:gd name="connsiteX60" fmla="*/ 130856 w 1278618"/>
              <a:gd name="connsiteY60" fmla="*/ 1471240 h 1631346"/>
              <a:gd name="connsiteX61" fmla="*/ 116568 w 1278618"/>
              <a:gd name="connsiteY61" fmla="*/ 1418852 h 1631346"/>
              <a:gd name="connsiteX62" fmla="*/ 111806 w 1278618"/>
              <a:gd name="connsiteY62" fmla="*/ 1404565 h 1631346"/>
              <a:gd name="connsiteX63" fmla="*/ 97518 w 1278618"/>
              <a:gd name="connsiteY63" fmla="*/ 1395040 h 1631346"/>
              <a:gd name="connsiteX64" fmla="*/ 68943 w 1278618"/>
              <a:gd name="connsiteY64" fmla="*/ 1385515 h 1631346"/>
              <a:gd name="connsiteX65" fmla="*/ 59418 w 1278618"/>
              <a:gd name="connsiteY65" fmla="*/ 1371227 h 1631346"/>
              <a:gd name="connsiteX66" fmla="*/ 30843 w 1278618"/>
              <a:gd name="connsiteY66" fmla="*/ 1356940 h 1631346"/>
              <a:gd name="connsiteX67" fmla="*/ 35606 w 1278618"/>
              <a:gd name="connsiteY67" fmla="*/ 1342652 h 1631346"/>
              <a:gd name="connsiteX68" fmla="*/ 26081 w 1278618"/>
              <a:gd name="connsiteY68" fmla="*/ 1328365 h 1631346"/>
              <a:gd name="connsiteX69" fmla="*/ 2268 w 1278618"/>
              <a:gd name="connsiteY69" fmla="*/ 1304552 h 1631346"/>
              <a:gd name="connsiteX70" fmla="*/ 16556 w 1278618"/>
              <a:gd name="connsiteY70" fmla="*/ 1299790 h 1631346"/>
              <a:gd name="connsiteX71" fmla="*/ 2268 w 1278618"/>
              <a:gd name="connsiteY71" fmla="*/ 1290265 h 1631346"/>
              <a:gd name="connsiteX72" fmla="*/ 16556 w 1278618"/>
              <a:gd name="connsiteY72" fmla="*/ 1280740 h 1631346"/>
              <a:gd name="connsiteX73" fmla="*/ 21318 w 1278618"/>
              <a:gd name="connsiteY73" fmla="*/ 1266452 h 1631346"/>
              <a:gd name="connsiteX74" fmla="*/ 49893 w 1278618"/>
              <a:gd name="connsiteY74" fmla="*/ 1256927 h 1631346"/>
              <a:gd name="connsiteX75" fmla="*/ 92756 w 1278618"/>
              <a:gd name="connsiteY75" fmla="*/ 1237877 h 1631346"/>
              <a:gd name="connsiteX76" fmla="*/ 107043 w 1278618"/>
              <a:gd name="connsiteY76" fmla="*/ 1233115 h 1631346"/>
              <a:gd name="connsiteX77" fmla="*/ 121331 w 1278618"/>
              <a:gd name="connsiteY77" fmla="*/ 1228352 h 1631346"/>
              <a:gd name="connsiteX78" fmla="*/ 130856 w 1278618"/>
              <a:gd name="connsiteY78" fmla="*/ 1214065 h 1631346"/>
              <a:gd name="connsiteX79" fmla="*/ 145143 w 1278618"/>
              <a:gd name="connsiteY79" fmla="*/ 1204540 h 1631346"/>
              <a:gd name="connsiteX80" fmla="*/ 154668 w 1278618"/>
              <a:gd name="connsiteY80" fmla="*/ 1175965 h 1631346"/>
              <a:gd name="connsiteX81" fmla="*/ 173718 w 1278618"/>
              <a:gd name="connsiteY81" fmla="*/ 1133102 h 1631346"/>
              <a:gd name="connsiteX82" fmla="*/ 183243 w 1278618"/>
              <a:gd name="connsiteY82" fmla="*/ 1104527 h 1631346"/>
              <a:gd name="connsiteX83" fmla="*/ 188006 w 1278618"/>
              <a:gd name="connsiteY83" fmla="*/ 1090240 h 1631346"/>
              <a:gd name="connsiteX84" fmla="*/ 192768 w 1278618"/>
              <a:gd name="connsiteY84" fmla="*/ 1056902 h 1631346"/>
              <a:gd name="connsiteX85" fmla="*/ 202293 w 1278618"/>
              <a:gd name="connsiteY85" fmla="*/ 1023565 h 1631346"/>
              <a:gd name="connsiteX86" fmla="*/ 221343 w 1278618"/>
              <a:gd name="connsiteY86" fmla="*/ 990227 h 1631346"/>
              <a:gd name="connsiteX87" fmla="*/ 283256 w 1278618"/>
              <a:gd name="connsiteY87" fmla="*/ 985465 h 1631346"/>
              <a:gd name="connsiteX88" fmla="*/ 297543 w 1278618"/>
              <a:gd name="connsiteY88" fmla="*/ 928315 h 1631346"/>
              <a:gd name="connsiteX89" fmla="*/ 302306 w 1278618"/>
              <a:gd name="connsiteY89" fmla="*/ 914027 h 1631346"/>
              <a:gd name="connsiteX90" fmla="*/ 311831 w 1278618"/>
              <a:gd name="connsiteY90" fmla="*/ 518740 h 1631346"/>
              <a:gd name="connsiteX91" fmla="*/ 321356 w 1278618"/>
              <a:gd name="connsiteY91" fmla="*/ 490165 h 1631346"/>
              <a:gd name="connsiteX92" fmla="*/ 326118 w 1278618"/>
              <a:gd name="connsiteY92" fmla="*/ 475877 h 1631346"/>
              <a:gd name="connsiteX93" fmla="*/ 330881 w 1278618"/>
              <a:gd name="connsiteY93" fmla="*/ 433015 h 1631346"/>
              <a:gd name="connsiteX94" fmla="*/ 340406 w 1278618"/>
              <a:gd name="connsiteY94" fmla="*/ 404440 h 1631346"/>
              <a:gd name="connsiteX95" fmla="*/ 335643 w 1278618"/>
              <a:gd name="connsiteY95" fmla="*/ 175840 h 1631346"/>
              <a:gd name="connsiteX96" fmla="*/ 326118 w 1278618"/>
              <a:gd name="connsiteY96" fmla="*/ 147265 h 1631346"/>
              <a:gd name="connsiteX97" fmla="*/ 321356 w 1278618"/>
              <a:gd name="connsiteY97" fmla="*/ 128215 h 1631346"/>
              <a:gd name="connsiteX98" fmla="*/ 311831 w 1278618"/>
              <a:gd name="connsiteY98" fmla="*/ 99640 h 1631346"/>
              <a:gd name="connsiteX99" fmla="*/ 307068 w 1278618"/>
              <a:gd name="connsiteY99" fmla="*/ 85352 h 1631346"/>
              <a:gd name="connsiteX100" fmla="*/ 311831 w 1278618"/>
              <a:gd name="connsiteY100" fmla="*/ 4390 h 1631346"/>
              <a:gd name="connsiteX101" fmla="*/ 965856 w 1278618"/>
              <a:gd name="connsiteY10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88106 w 1278618"/>
              <a:gd name="connsiteY3" fmla="*/ 380627 h 1631346"/>
              <a:gd name="connsiteX4" fmla="*/ 992868 w 1278618"/>
              <a:gd name="connsiteY4" fmla="*/ 399677 h 1631346"/>
              <a:gd name="connsiteX5" fmla="*/ 1002393 w 1278618"/>
              <a:gd name="connsiteY5" fmla="*/ 618752 h 1631346"/>
              <a:gd name="connsiteX6" fmla="*/ 1007156 w 1278618"/>
              <a:gd name="connsiteY6" fmla="*/ 637802 h 1631346"/>
              <a:gd name="connsiteX7" fmla="*/ 1016681 w 1278618"/>
              <a:gd name="connsiteY7" fmla="*/ 666377 h 1631346"/>
              <a:gd name="connsiteX8" fmla="*/ 1026206 w 1278618"/>
              <a:gd name="connsiteY8" fmla="*/ 694952 h 1631346"/>
              <a:gd name="connsiteX9" fmla="*/ 1078593 w 1278618"/>
              <a:gd name="connsiteY9" fmla="*/ 852115 h 1631346"/>
              <a:gd name="connsiteX10" fmla="*/ 1107168 w 1278618"/>
              <a:gd name="connsiteY10" fmla="*/ 937840 h 1631346"/>
              <a:gd name="connsiteX11" fmla="*/ 1111931 w 1278618"/>
              <a:gd name="connsiteY11" fmla="*/ 952127 h 1631346"/>
              <a:gd name="connsiteX12" fmla="*/ 1121456 w 1278618"/>
              <a:gd name="connsiteY12" fmla="*/ 985465 h 1631346"/>
              <a:gd name="connsiteX13" fmla="*/ 1130981 w 1278618"/>
              <a:gd name="connsiteY13" fmla="*/ 999752 h 1631346"/>
              <a:gd name="connsiteX14" fmla="*/ 1150031 w 1278618"/>
              <a:gd name="connsiteY14" fmla="*/ 1056902 h 1631346"/>
              <a:gd name="connsiteX15" fmla="*/ 1154793 w 1278618"/>
              <a:gd name="connsiteY15" fmla="*/ 1071190 h 1631346"/>
              <a:gd name="connsiteX16" fmla="*/ 1164318 w 1278618"/>
              <a:gd name="connsiteY16" fmla="*/ 1085477 h 1631346"/>
              <a:gd name="connsiteX17" fmla="*/ 1192893 w 1278618"/>
              <a:gd name="connsiteY17" fmla="*/ 1142627 h 1631346"/>
              <a:gd name="connsiteX18" fmla="*/ 1202418 w 1278618"/>
              <a:gd name="connsiteY18" fmla="*/ 1156915 h 1631346"/>
              <a:gd name="connsiteX19" fmla="*/ 1207181 w 1278618"/>
              <a:gd name="connsiteY19" fmla="*/ 1171202 h 1631346"/>
              <a:gd name="connsiteX20" fmla="*/ 1221468 w 1278618"/>
              <a:gd name="connsiteY20" fmla="*/ 1180727 h 1631346"/>
              <a:gd name="connsiteX21" fmla="*/ 1245281 w 1278618"/>
              <a:gd name="connsiteY21" fmla="*/ 1223590 h 1631346"/>
              <a:gd name="connsiteX22" fmla="*/ 1254806 w 1278618"/>
              <a:gd name="connsiteY22" fmla="*/ 1237877 h 1631346"/>
              <a:gd name="connsiteX23" fmla="*/ 1264331 w 1278618"/>
              <a:gd name="connsiteY23" fmla="*/ 1266452 h 1631346"/>
              <a:gd name="connsiteX24" fmla="*/ 1278618 w 1278618"/>
              <a:gd name="connsiteY24" fmla="*/ 1318840 h 1631346"/>
              <a:gd name="connsiteX25" fmla="*/ 1273856 w 1278618"/>
              <a:gd name="connsiteY25" fmla="*/ 1485527 h 1631346"/>
              <a:gd name="connsiteX26" fmla="*/ 1259568 w 1278618"/>
              <a:gd name="connsiteY26" fmla="*/ 1514102 h 1631346"/>
              <a:gd name="connsiteX27" fmla="*/ 1245281 w 1278618"/>
              <a:gd name="connsiteY27" fmla="*/ 1518865 h 1631346"/>
              <a:gd name="connsiteX28" fmla="*/ 1226231 w 1278618"/>
              <a:gd name="connsiteY28" fmla="*/ 1547440 h 1631346"/>
              <a:gd name="connsiteX29" fmla="*/ 1221468 w 1278618"/>
              <a:gd name="connsiteY29" fmla="*/ 1561727 h 1631346"/>
              <a:gd name="connsiteX30" fmla="*/ 1207181 w 1278618"/>
              <a:gd name="connsiteY30" fmla="*/ 1566490 h 1631346"/>
              <a:gd name="connsiteX31" fmla="*/ 1178606 w 1278618"/>
              <a:gd name="connsiteY31" fmla="*/ 1580777 h 1631346"/>
              <a:gd name="connsiteX32" fmla="*/ 1083356 w 1278618"/>
              <a:gd name="connsiteY32" fmla="*/ 1576015 h 1631346"/>
              <a:gd name="connsiteX33" fmla="*/ 1040493 w 1278618"/>
              <a:gd name="connsiteY33" fmla="*/ 1552202 h 1631346"/>
              <a:gd name="connsiteX34" fmla="*/ 1026206 w 1278618"/>
              <a:gd name="connsiteY34" fmla="*/ 1542677 h 1631346"/>
              <a:gd name="connsiteX35" fmla="*/ 983343 w 1278618"/>
              <a:gd name="connsiteY35" fmla="*/ 1528390 h 1631346"/>
              <a:gd name="connsiteX36" fmla="*/ 969056 w 1278618"/>
              <a:gd name="connsiteY36" fmla="*/ 1523627 h 1631346"/>
              <a:gd name="connsiteX37" fmla="*/ 954768 w 1278618"/>
              <a:gd name="connsiteY37" fmla="*/ 1518865 h 1631346"/>
              <a:gd name="connsiteX38" fmla="*/ 911906 w 1278618"/>
              <a:gd name="connsiteY38" fmla="*/ 1504577 h 1631346"/>
              <a:gd name="connsiteX39" fmla="*/ 621393 w 1278618"/>
              <a:gd name="connsiteY39" fmla="*/ 1509340 h 1631346"/>
              <a:gd name="connsiteX40" fmla="*/ 564243 w 1278618"/>
              <a:gd name="connsiteY40" fmla="*/ 1514102 h 1631346"/>
              <a:gd name="connsiteX41" fmla="*/ 516618 w 1278618"/>
              <a:gd name="connsiteY41" fmla="*/ 1528390 h 1631346"/>
              <a:gd name="connsiteX42" fmla="*/ 488043 w 1278618"/>
              <a:gd name="connsiteY42" fmla="*/ 1537915 h 1631346"/>
              <a:gd name="connsiteX43" fmla="*/ 473756 w 1278618"/>
              <a:gd name="connsiteY43" fmla="*/ 1547440 h 1631346"/>
              <a:gd name="connsiteX44" fmla="*/ 445181 w 1278618"/>
              <a:gd name="connsiteY44" fmla="*/ 1556965 h 1631346"/>
              <a:gd name="connsiteX45" fmla="*/ 430893 w 1278618"/>
              <a:gd name="connsiteY45" fmla="*/ 1566490 h 1631346"/>
              <a:gd name="connsiteX46" fmla="*/ 373743 w 1278618"/>
              <a:gd name="connsiteY46" fmla="*/ 1595065 h 1631346"/>
              <a:gd name="connsiteX47" fmla="*/ 359456 w 1278618"/>
              <a:gd name="connsiteY47" fmla="*/ 1604590 h 1631346"/>
              <a:gd name="connsiteX48" fmla="*/ 345168 w 1278618"/>
              <a:gd name="connsiteY48" fmla="*/ 1614115 h 1631346"/>
              <a:gd name="connsiteX49" fmla="*/ 335643 w 1278618"/>
              <a:gd name="connsiteY49" fmla="*/ 1628402 h 1631346"/>
              <a:gd name="connsiteX50" fmla="*/ 307068 w 1278618"/>
              <a:gd name="connsiteY50" fmla="*/ 1614115 h 1631346"/>
              <a:gd name="connsiteX51" fmla="*/ 278493 w 1278618"/>
              <a:gd name="connsiteY51" fmla="*/ 1609352 h 1631346"/>
              <a:gd name="connsiteX52" fmla="*/ 221343 w 1278618"/>
              <a:gd name="connsiteY52" fmla="*/ 1595065 h 1631346"/>
              <a:gd name="connsiteX53" fmla="*/ 202293 w 1278618"/>
              <a:gd name="connsiteY53" fmla="*/ 1599827 h 1631346"/>
              <a:gd name="connsiteX54" fmla="*/ 207056 w 1278618"/>
              <a:gd name="connsiteY54" fmla="*/ 1566490 h 1631346"/>
              <a:gd name="connsiteX55" fmla="*/ 183243 w 1278618"/>
              <a:gd name="connsiteY55" fmla="*/ 1556965 h 1631346"/>
              <a:gd name="connsiteX56" fmla="*/ 173718 w 1278618"/>
              <a:gd name="connsiteY56" fmla="*/ 1542677 h 1631346"/>
              <a:gd name="connsiteX57" fmla="*/ 168956 w 1278618"/>
              <a:gd name="connsiteY57" fmla="*/ 1528390 h 1631346"/>
              <a:gd name="connsiteX58" fmla="*/ 149906 w 1278618"/>
              <a:gd name="connsiteY58" fmla="*/ 1499815 h 1631346"/>
              <a:gd name="connsiteX59" fmla="*/ 140381 w 1278618"/>
              <a:gd name="connsiteY59" fmla="*/ 1485527 h 1631346"/>
              <a:gd name="connsiteX60" fmla="*/ 130856 w 1278618"/>
              <a:gd name="connsiteY60" fmla="*/ 1471240 h 1631346"/>
              <a:gd name="connsiteX61" fmla="*/ 116568 w 1278618"/>
              <a:gd name="connsiteY61" fmla="*/ 1418852 h 1631346"/>
              <a:gd name="connsiteX62" fmla="*/ 111806 w 1278618"/>
              <a:gd name="connsiteY62" fmla="*/ 1404565 h 1631346"/>
              <a:gd name="connsiteX63" fmla="*/ 97518 w 1278618"/>
              <a:gd name="connsiteY63" fmla="*/ 1395040 h 1631346"/>
              <a:gd name="connsiteX64" fmla="*/ 68943 w 1278618"/>
              <a:gd name="connsiteY64" fmla="*/ 1385515 h 1631346"/>
              <a:gd name="connsiteX65" fmla="*/ 59418 w 1278618"/>
              <a:gd name="connsiteY65" fmla="*/ 1371227 h 1631346"/>
              <a:gd name="connsiteX66" fmla="*/ 30843 w 1278618"/>
              <a:gd name="connsiteY66" fmla="*/ 1356940 h 1631346"/>
              <a:gd name="connsiteX67" fmla="*/ 35606 w 1278618"/>
              <a:gd name="connsiteY67" fmla="*/ 1342652 h 1631346"/>
              <a:gd name="connsiteX68" fmla="*/ 26081 w 1278618"/>
              <a:gd name="connsiteY68" fmla="*/ 1328365 h 1631346"/>
              <a:gd name="connsiteX69" fmla="*/ 2268 w 1278618"/>
              <a:gd name="connsiteY69" fmla="*/ 1304552 h 1631346"/>
              <a:gd name="connsiteX70" fmla="*/ 16556 w 1278618"/>
              <a:gd name="connsiteY70" fmla="*/ 1299790 h 1631346"/>
              <a:gd name="connsiteX71" fmla="*/ 2268 w 1278618"/>
              <a:gd name="connsiteY71" fmla="*/ 1290265 h 1631346"/>
              <a:gd name="connsiteX72" fmla="*/ 16556 w 1278618"/>
              <a:gd name="connsiteY72" fmla="*/ 1280740 h 1631346"/>
              <a:gd name="connsiteX73" fmla="*/ 21318 w 1278618"/>
              <a:gd name="connsiteY73" fmla="*/ 1266452 h 1631346"/>
              <a:gd name="connsiteX74" fmla="*/ 49893 w 1278618"/>
              <a:gd name="connsiteY74" fmla="*/ 1256927 h 1631346"/>
              <a:gd name="connsiteX75" fmla="*/ 92756 w 1278618"/>
              <a:gd name="connsiteY75" fmla="*/ 1237877 h 1631346"/>
              <a:gd name="connsiteX76" fmla="*/ 107043 w 1278618"/>
              <a:gd name="connsiteY76" fmla="*/ 1233115 h 1631346"/>
              <a:gd name="connsiteX77" fmla="*/ 121331 w 1278618"/>
              <a:gd name="connsiteY77" fmla="*/ 1228352 h 1631346"/>
              <a:gd name="connsiteX78" fmla="*/ 130856 w 1278618"/>
              <a:gd name="connsiteY78" fmla="*/ 1214065 h 1631346"/>
              <a:gd name="connsiteX79" fmla="*/ 145143 w 1278618"/>
              <a:gd name="connsiteY79" fmla="*/ 1204540 h 1631346"/>
              <a:gd name="connsiteX80" fmla="*/ 154668 w 1278618"/>
              <a:gd name="connsiteY80" fmla="*/ 1175965 h 1631346"/>
              <a:gd name="connsiteX81" fmla="*/ 173718 w 1278618"/>
              <a:gd name="connsiteY81" fmla="*/ 1133102 h 1631346"/>
              <a:gd name="connsiteX82" fmla="*/ 183243 w 1278618"/>
              <a:gd name="connsiteY82" fmla="*/ 1104527 h 1631346"/>
              <a:gd name="connsiteX83" fmla="*/ 188006 w 1278618"/>
              <a:gd name="connsiteY83" fmla="*/ 1090240 h 1631346"/>
              <a:gd name="connsiteX84" fmla="*/ 192768 w 1278618"/>
              <a:gd name="connsiteY84" fmla="*/ 1056902 h 1631346"/>
              <a:gd name="connsiteX85" fmla="*/ 202293 w 1278618"/>
              <a:gd name="connsiteY85" fmla="*/ 1023565 h 1631346"/>
              <a:gd name="connsiteX86" fmla="*/ 221343 w 1278618"/>
              <a:gd name="connsiteY86" fmla="*/ 990227 h 1631346"/>
              <a:gd name="connsiteX87" fmla="*/ 283256 w 1278618"/>
              <a:gd name="connsiteY87" fmla="*/ 985465 h 1631346"/>
              <a:gd name="connsiteX88" fmla="*/ 297543 w 1278618"/>
              <a:gd name="connsiteY88" fmla="*/ 928315 h 1631346"/>
              <a:gd name="connsiteX89" fmla="*/ 302306 w 1278618"/>
              <a:gd name="connsiteY89" fmla="*/ 914027 h 1631346"/>
              <a:gd name="connsiteX90" fmla="*/ 311831 w 1278618"/>
              <a:gd name="connsiteY90" fmla="*/ 518740 h 1631346"/>
              <a:gd name="connsiteX91" fmla="*/ 321356 w 1278618"/>
              <a:gd name="connsiteY91" fmla="*/ 490165 h 1631346"/>
              <a:gd name="connsiteX92" fmla="*/ 326118 w 1278618"/>
              <a:gd name="connsiteY92" fmla="*/ 475877 h 1631346"/>
              <a:gd name="connsiteX93" fmla="*/ 330881 w 1278618"/>
              <a:gd name="connsiteY93" fmla="*/ 433015 h 1631346"/>
              <a:gd name="connsiteX94" fmla="*/ 340406 w 1278618"/>
              <a:gd name="connsiteY94" fmla="*/ 404440 h 1631346"/>
              <a:gd name="connsiteX95" fmla="*/ 335643 w 1278618"/>
              <a:gd name="connsiteY95" fmla="*/ 175840 h 1631346"/>
              <a:gd name="connsiteX96" fmla="*/ 326118 w 1278618"/>
              <a:gd name="connsiteY96" fmla="*/ 147265 h 1631346"/>
              <a:gd name="connsiteX97" fmla="*/ 321356 w 1278618"/>
              <a:gd name="connsiteY97" fmla="*/ 128215 h 1631346"/>
              <a:gd name="connsiteX98" fmla="*/ 311831 w 1278618"/>
              <a:gd name="connsiteY98" fmla="*/ 99640 h 1631346"/>
              <a:gd name="connsiteX99" fmla="*/ 307068 w 1278618"/>
              <a:gd name="connsiteY99" fmla="*/ 85352 h 1631346"/>
              <a:gd name="connsiteX100" fmla="*/ 311831 w 1278618"/>
              <a:gd name="connsiteY100" fmla="*/ 4390 h 1631346"/>
              <a:gd name="connsiteX101" fmla="*/ 965856 w 1278618"/>
              <a:gd name="connsiteY10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2393 w 1278618"/>
              <a:gd name="connsiteY4" fmla="*/ 618752 h 1631346"/>
              <a:gd name="connsiteX5" fmla="*/ 1007156 w 1278618"/>
              <a:gd name="connsiteY5" fmla="*/ 637802 h 1631346"/>
              <a:gd name="connsiteX6" fmla="*/ 1016681 w 1278618"/>
              <a:gd name="connsiteY6" fmla="*/ 666377 h 1631346"/>
              <a:gd name="connsiteX7" fmla="*/ 1026206 w 1278618"/>
              <a:gd name="connsiteY7" fmla="*/ 694952 h 1631346"/>
              <a:gd name="connsiteX8" fmla="*/ 1078593 w 1278618"/>
              <a:gd name="connsiteY8" fmla="*/ 852115 h 1631346"/>
              <a:gd name="connsiteX9" fmla="*/ 1107168 w 1278618"/>
              <a:gd name="connsiteY9" fmla="*/ 937840 h 1631346"/>
              <a:gd name="connsiteX10" fmla="*/ 1111931 w 1278618"/>
              <a:gd name="connsiteY10" fmla="*/ 952127 h 1631346"/>
              <a:gd name="connsiteX11" fmla="*/ 1121456 w 1278618"/>
              <a:gd name="connsiteY11" fmla="*/ 985465 h 1631346"/>
              <a:gd name="connsiteX12" fmla="*/ 1130981 w 1278618"/>
              <a:gd name="connsiteY12" fmla="*/ 999752 h 1631346"/>
              <a:gd name="connsiteX13" fmla="*/ 1150031 w 1278618"/>
              <a:gd name="connsiteY13" fmla="*/ 1056902 h 1631346"/>
              <a:gd name="connsiteX14" fmla="*/ 1154793 w 1278618"/>
              <a:gd name="connsiteY14" fmla="*/ 1071190 h 1631346"/>
              <a:gd name="connsiteX15" fmla="*/ 1164318 w 1278618"/>
              <a:gd name="connsiteY15" fmla="*/ 1085477 h 1631346"/>
              <a:gd name="connsiteX16" fmla="*/ 1192893 w 1278618"/>
              <a:gd name="connsiteY16" fmla="*/ 1142627 h 1631346"/>
              <a:gd name="connsiteX17" fmla="*/ 1202418 w 1278618"/>
              <a:gd name="connsiteY17" fmla="*/ 1156915 h 1631346"/>
              <a:gd name="connsiteX18" fmla="*/ 1207181 w 1278618"/>
              <a:gd name="connsiteY18" fmla="*/ 1171202 h 1631346"/>
              <a:gd name="connsiteX19" fmla="*/ 1221468 w 1278618"/>
              <a:gd name="connsiteY19" fmla="*/ 1180727 h 1631346"/>
              <a:gd name="connsiteX20" fmla="*/ 1245281 w 1278618"/>
              <a:gd name="connsiteY20" fmla="*/ 1223590 h 1631346"/>
              <a:gd name="connsiteX21" fmla="*/ 1254806 w 1278618"/>
              <a:gd name="connsiteY21" fmla="*/ 1237877 h 1631346"/>
              <a:gd name="connsiteX22" fmla="*/ 1264331 w 1278618"/>
              <a:gd name="connsiteY22" fmla="*/ 1266452 h 1631346"/>
              <a:gd name="connsiteX23" fmla="*/ 1278618 w 1278618"/>
              <a:gd name="connsiteY23" fmla="*/ 1318840 h 1631346"/>
              <a:gd name="connsiteX24" fmla="*/ 1273856 w 1278618"/>
              <a:gd name="connsiteY24" fmla="*/ 1485527 h 1631346"/>
              <a:gd name="connsiteX25" fmla="*/ 1259568 w 1278618"/>
              <a:gd name="connsiteY25" fmla="*/ 1514102 h 1631346"/>
              <a:gd name="connsiteX26" fmla="*/ 1245281 w 1278618"/>
              <a:gd name="connsiteY26" fmla="*/ 1518865 h 1631346"/>
              <a:gd name="connsiteX27" fmla="*/ 1226231 w 1278618"/>
              <a:gd name="connsiteY27" fmla="*/ 1547440 h 1631346"/>
              <a:gd name="connsiteX28" fmla="*/ 1221468 w 1278618"/>
              <a:gd name="connsiteY28" fmla="*/ 1561727 h 1631346"/>
              <a:gd name="connsiteX29" fmla="*/ 1207181 w 1278618"/>
              <a:gd name="connsiteY29" fmla="*/ 1566490 h 1631346"/>
              <a:gd name="connsiteX30" fmla="*/ 1178606 w 1278618"/>
              <a:gd name="connsiteY30" fmla="*/ 1580777 h 1631346"/>
              <a:gd name="connsiteX31" fmla="*/ 1083356 w 1278618"/>
              <a:gd name="connsiteY31" fmla="*/ 1576015 h 1631346"/>
              <a:gd name="connsiteX32" fmla="*/ 1040493 w 1278618"/>
              <a:gd name="connsiteY32" fmla="*/ 1552202 h 1631346"/>
              <a:gd name="connsiteX33" fmla="*/ 1026206 w 1278618"/>
              <a:gd name="connsiteY33" fmla="*/ 1542677 h 1631346"/>
              <a:gd name="connsiteX34" fmla="*/ 983343 w 1278618"/>
              <a:gd name="connsiteY34" fmla="*/ 1528390 h 1631346"/>
              <a:gd name="connsiteX35" fmla="*/ 969056 w 1278618"/>
              <a:gd name="connsiteY35" fmla="*/ 1523627 h 1631346"/>
              <a:gd name="connsiteX36" fmla="*/ 954768 w 1278618"/>
              <a:gd name="connsiteY36" fmla="*/ 1518865 h 1631346"/>
              <a:gd name="connsiteX37" fmla="*/ 911906 w 1278618"/>
              <a:gd name="connsiteY37" fmla="*/ 1504577 h 1631346"/>
              <a:gd name="connsiteX38" fmla="*/ 621393 w 1278618"/>
              <a:gd name="connsiteY38" fmla="*/ 1509340 h 1631346"/>
              <a:gd name="connsiteX39" fmla="*/ 564243 w 1278618"/>
              <a:gd name="connsiteY39" fmla="*/ 1514102 h 1631346"/>
              <a:gd name="connsiteX40" fmla="*/ 516618 w 1278618"/>
              <a:gd name="connsiteY40" fmla="*/ 1528390 h 1631346"/>
              <a:gd name="connsiteX41" fmla="*/ 488043 w 1278618"/>
              <a:gd name="connsiteY41" fmla="*/ 1537915 h 1631346"/>
              <a:gd name="connsiteX42" fmla="*/ 473756 w 1278618"/>
              <a:gd name="connsiteY42" fmla="*/ 1547440 h 1631346"/>
              <a:gd name="connsiteX43" fmla="*/ 445181 w 1278618"/>
              <a:gd name="connsiteY43" fmla="*/ 1556965 h 1631346"/>
              <a:gd name="connsiteX44" fmla="*/ 430893 w 1278618"/>
              <a:gd name="connsiteY44" fmla="*/ 1566490 h 1631346"/>
              <a:gd name="connsiteX45" fmla="*/ 373743 w 1278618"/>
              <a:gd name="connsiteY45" fmla="*/ 1595065 h 1631346"/>
              <a:gd name="connsiteX46" fmla="*/ 359456 w 1278618"/>
              <a:gd name="connsiteY46" fmla="*/ 1604590 h 1631346"/>
              <a:gd name="connsiteX47" fmla="*/ 345168 w 1278618"/>
              <a:gd name="connsiteY47" fmla="*/ 1614115 h 1631346"/>
              <a:gd name="connsiteX48" fmla="*/ 335643 w 1278618"/>
              <a:gd name="connsiteY48" fmla="*/ 1628402 h 1631346"/>
              <a:gd name="connsiteX49" fmla="*/ 307068 w 1278618"/>
              <a:gd name="connsiteY49" fmla="*/ 1614115 h 1631346"/>
              <a:gd name="connsiteX50" fmla="*/ 278493 w 1278618"/>
              <a:gd name="connsiteY50" fmla="*/ 1609352 h 1631346"/>
              <a:gd name="connsiteX51" fmla="*/ 221343 w 1278618"/>
              <a:gd name="connsiteY51" fmla="*/ 1595065 h 1631346"/>
              <a:gd name="connsiteX52" fmla="*/ 202293 w 1278618"/>
              <a:gd name="connsiteY52" fmla="*/ 1599827 h 1631346"/>
              <a:gd name="connsiteX53" fmla="*/ 207056 w 1278618"/>
              <a:gd name="connsiteY53" fmla="*/ 1566490 h 1631346"/>
              <a:gd name="connsiteX54" fmla="*/ 183243 w 1278618"/>
              <a:gd name="connsiteY54" fmla="*/ 1556965 h 1631346"/>
              <a:gd name="connsiteX55" fmla="*/ 173718 w 1278618"/>
              <a:gd name="connsiteY55" fmla="*/ 1542677 h 1631346"/>
              <a:gd name="connsiteX56" fmla="*/ 168956 w 1278618"/>
              <a:gd name="connsiteY56" fmla="*/ 1528390 h 1631346"/>
              <a:gd name="connsiteX57" fmla="*/ 149906 w 1278618"/>
              <a:gd name="connsiteY57" fmla="*/ 1499815 h 1631346"/>
              <a:gd name="connsiteX58" fmla="*/ 140381 w 1278618"/>
              <a:gd name="connsiteY58" fmla="*/ 1485527 h 1631346"/>
              <a:gd name="connsiteX59" fmla="*/ 130856 w 1278618"/>
              <a:gd name="connsiteY59" fmla="*/ 1471240 h 1631346"/>
              <a:gd name="connsiteX60" fmla="*/ 116568 w 1278618"/>
              <a:gd name="connsiteY60" fmla="*/ 1418852 h 1631346"/>
              <a:gd name="connsiteX61" fmla="*/ 111806 w 1278618"/>
              <a:gd name="connsiteY61" fmla="*/ 1404565 h 1631346"/>
              <a:gd name="connsiteX62" fmla="*/ 97518 w 1278618"/>
              <a:gd name="connsiteY62" fmla="*/ 1395040 h 1631346"/>
              <a:gd name="connsiteX63" fmla="*/ 68943 w 1278618"/>
              <a:gd name="connsiteY63" fmla="*/ 1385515 h 1631346"/>
              <a:gd name="connsiteX64" fmla="*/ 59418 w 1278618"/>
              <a:gd name="connsiteY64" fmla="*/ 1371227 h 1631346"/>
              <a:gd name="connsiteX65" fmla="*/ 30843 w 1278618"/>
              <a:gd name="connsiteY65" fmla="*/ 1356940 h 1631346"/>
              <a:gd name="connsiteX66" fmla="*/ 35606 w 1278618"/>
              <a:gd name="connsiteY66" fmla="*/ 1342652 h 1631346"/>
              <a:gd name="connsiteX67" fmla="*/ 26081 w 1278618"/>
              <a:gd name="connsiteY67" fmla="*/ 1328365 h 1631346"/>
              <a:gd name="connsiteX68" fmla="*/ 2268 w 1278618"/>
              <a:gd name="connsiteY68" fmla="*/ 1304552 h 1631346"/>
              <a:gd name="connsiteX69" fmla="*/ 16556 w 1278618"/>
              <a:gd name="connsiteY69" fmla="*/ 1299790 h 1631346"/>
              <a:gd name="connsiteX70" fmla="*/ 2268 w 1278618"/>
              <a:gd name="connsiteY70" fmla="*/ 1290265 h 1631346"/>
              <a:gd name="connsiteX71" fmla="*/ 16556 w 1278618"/>
              <a:gd name="connsiteY71" fmla="*/ 1280740 h 1631346"/>
              <a:gd name="connsiteX72" fmla="*/ 21318 w 1278618"/>
              <a:gd name="connsiteY72" fmla="*/ 1266452 h 1631346"/>
              <a:gd name="connsiteX73" fmla="*/ 49893 w 1278618"/>
              <a:gd name="connsiteY73" fmla="*/ 1256927 h 1631346"/>
              <a:gd name="connsiteX74" fmla="*/ 92756 w 1278618"/>
              <a:gd name="connsiteY74" fmla="*/ 1237877 h 1631346"/>
              <a:gd name="connsiteX75" fmla="*/ 107043 w 1278618"/>
              <a:gd name="connsiteY75" fmla="*/ 1233115 h 1631346"/>
              <a:gd name="connsiteX76" fmla="*/ 121331 w 1278618"/>
              <a:gd name="connsiteY76" fmla="*/ 1228352 h 1631346"/>
              <a:gd name="connsiteX77" fmla="*/ 130856 w 1278618"/>
              <a:gd name="connsiteY77" fmla="*/ 1214065 h 1631346"/>
              <a:gd name="connsiteX78" fmla="*/ 145143 w 1278618"/>
              <a:gd name="connsiteY78" fmla="*/ 1204540 h 1631346"/>
              <a:gd name="connsiteX79" fmla="*/ 154668 w 1278618"/>
              <a:gd name="connsiteY79" fmla="*/ 1175965 h 1631346"/>
              <a:gd name="connsiteX80" fmla="*/ 173718 w 1278618"/>
              <a:gd name="connsiteY80" fmla="*/ 1133102 h 1631346"/>
              <a:gd name="connsiteX81" fmla="*/ 183243 w 1278618"/>
              <a:gd name="connsiteY81" fmla="*/ 1104527 h 1631346"/>
              <a:gd name="connsiteX82" fmla="*/ 188006 w 1278618"/>
              <a:gd name="connsiteY82" fmla="*/ 1090240 h 1631346"/>
              <a:gd name="connsiteX83" fmla="*/ 192768 w 1278618"/>
              <a:gd name="connsiteY83" fmla="*/ 1056902 h 1631346"/>
              <a:gd name="connsiteX84" fmla="*/ 202293 w 1278618"/>
              <a:gd name="connsiteY84" fmla="*/ 1023565 h 1631346"/>
              <a:gd name="connsiteX85" fmla="*/ 221343 w 1278618"/>
              <a:gd name="connsiteY85" fmla="*/ 990227 h 1631346"/>
              <a:gd name="connsiteX86" fmla="*/ 283256 w 1278618"/>
              <a:gd name="connsiteY86" fmla="*/ 985465 h 1631346"/>
              <a:gd name="connsiteX87" fmla="*/ 297543 w 1278618"/>
              <a:gd name="connsiteY87" fmla="*/ 928315 h 1631346"/>
              <a:gd name="connsiteX88" fmla="*/ 302306 w 1278618"/>
              <a:gd name="connsiteY88" fmla="*/ 914027 h 1631346"/>
              <a:gd name="connsiteX89" fmla="*/ 311831 w 1278618"/>
              <a:gd name="connsiteY89" fmla="*/ 518740 h 1631346"/>
              <a:gd name="connsiteX90" fmla="*/ 321356 w 1278618"/>
              <a:gd name="connsiteY90" fmla="*/ 490165 h 1631346"/>
              <a:gd name="connsiteX91" fmla="*/ 326118 w 1278618"/>
              <a:gd name="connsiteY91" fmla="*/ 475877 h 1631346"/>
              <a:gd name="connsiteX92" fmla="*/ 330881 w 1278618"/>
              <a:gd name="connsiteY92" fmla="*/ 433015 h 1631346"/>
              <a:gd name="connsiteX93" fmla="*/ 340406 w 1278618"/>
              <a:gd name="connsiteY93" fmla="*/ 404440 h 1631346"/>
              <a:gd name="connsiteX94" fmla="*/ 335643 w 1278618"/>
              <a:gd name="connsiteY94" fmla="*/ 175840 h 1631346"/>
              <a:gd name="connsiteX95" fmla="*/ 326118 w 1278618"/>
              <a:gd name="connsiteY95" fmla="*/ 147265 h 1631346"/>
              <a:gd name="connsiteX96" fmla="*/ 321356 w 1278618"/>
              <a:gd name="connsiteY96" fmla="*/ 128215 h 1631346"/>
              <a:gd name="connsiteX97" fmla="*/ 311831 w 1278618"/>
              <a:gd name="connsiteY97" fmla="*/ 99640 h 1631346"/>
              <a:gd name="connsiteX98" fmla="*/ 307068 w 1278618"/>
              <a:gd name="connsiteY98" fmla="*/ 85352 h 1631346"/>
              <a:gd name="connsiteX99" fmla="*/ 311831 w 1278618"/>
              <a:gd name="connsiteY99" fmla="*/ 4390 h 1631346"/>
              <a:gd name="connsiteX100" fmla="*/ 965856 w 1278618"/>
              <a:gd name="connsiteY100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2393 w 1278618"/>
              <a:gd name="connsiteY4" fmla="*/ 618752 h 1631346"/>
              <a:gd name="connsiteX5" fmla="*/ 1016681 w 1278618"/>
              <a:gd name="connsiteY5" fmla="*/ 666377 h 1631346"/>
              <a:gd name="connsiteX6" fmla="*/ 1026206 w 1278618"/>
              <a:gd name="connsiteY6" fmla="*/ 694952 h 1631346"/>
              <a:gd name="connsiteX7" fmla="*/ 1078593 w 1278618"/>
              <a:gd name="connsiteY7" fmla="*/ 852115 h 1631346"/>
              <a:gd name="connsiteX8" fmla="*/ 1107168 w 1278618"/>
              <a:gd name="connsiteY8" fmla="*/ 937840 h 1631346"/>
              <a:gd name="connsiteX9" fmla="*/ 1111931 w 1278618"/>
              <a:gd name="connsiteY9" fmla="*/ 952127 h 1631346"/>
              <a:gd name="connsiteX10" fmla="*/ 1121456 w 1278618"/>
              <a:gd name="connsiteY10" fmla="*/ 985465 h 1631346"/>
              <a:gd name="connsiteX11" fmla="*/ 1130981 w 1278618"/>
              <a:gd name="connsiteY11" fmla="*/ 999752 h 1631346"/>
              <a:gd name="connsiteX12" fmla="*/ 1150031 w 1278618"/>
              <a:gd name="connsiteY12" fmla="*/ 1056902 h 1631346"/>
              <a:gd name="connsiteX13" fmla="*/ 1154793 w 1278618"/>
              <a:gd name="connsiteY13" fmla="*/ 1071190 h 1631346"/>
              <a:gd name="connsiteX14" fmla="*/ 1164318 w 1278618"/>
              <a:gd name="connsiteY14" fmla="*/ 1085477 h 1631346"/>
              <a:gd name="connsiteX15" fmla="*/ 1192893 w 1278618"/>
              <a:gd name="connsiteY15" fmla="*/ 1142627 h 1631346"/>
              <a:gd name="connsiteX16" fmla="*/ 1202418 w 1278618"/>
              <a:gd name="connsiteY16" fmla="*/ 1156915 h 1631346"/>
              <a:gd name="connsiteX17" fmla="*/ 1207181 w 1278618"/>
              <a:gd name="connsiteY17" fmla="*/ 1171202 h 1631346"/>
              <a:gd name="connsiteX18" fmla="*/ 1221468 w 1278618"/>
              <a:gd name="connsiteY18" fmla="*/ 1180727 h 1631346"/>
              <a:gd name="connsiteX19" fmla="*/ 1245281 w 1278618"/>
              <a:gd name="connsiteY19" fmla="*/ 1223590 h 1631346"/>
              <a:gd name="connsiteX20" fmla="*/ 1254806 w 1278618"/>
              <a:gd name="connsiteY20" fmla="*/ 1237877 h 1631346"/>
              <a:gd name="connsiteX21" fmla="*/ 1264331 w 1278618"/>
              <a:gd name="connsiteY21" fmla="*/ 1266452 h 1631346"/>
              <a:gd name="connsiteX22" fmla="*/ 1278618 w 1278618"/>
              <a:gd name="connsiteY22" fmla="*/ 1318840 h 1631346"/>
              <a:gd name="connsiteX23" fmla="*/ 1273856 w 1278618"/>
              <a:gd name="connsiteY23" fmla="*/ 1485527 h 1631346"/>
              <a:gd name="connsiteX24" fmla="*/ 1259568 w 1278618"/>
              <a:gd name="connsiteY24" fmla="*/ 1514102 h 1631346"/>
              <a:gd name="connsiteX25" fmla="*/ 1245281 w 1278618"/>
              <a:gd name="connsiteY25" fmla="*/ 1518865 h 1631346"/>
              <a:gd name="connsiteX26" fmla="*/ 1226231 w 1278618"/>
              <a:gd name="connsiteY26" fmla="*/ 1547440 h 1631346"/>
              <a:gd name="connsiteX27" fmla="*/ 1221468 w 1278618"/>
              <a:gd name="connsiteY27" fmla="*/ 1561727 h 1631346"/>
              <a:gd name="connsiteX28" fmla="*/ 1207181 w 1278618"/>
              <a:gd name="connsiteY28" fmla="*/ 1566490 h 1631346"/>
              <a:gd name="connsiteX29" fmla="*/ 1178606 w 1278618"/>
              <a:gd name="connsiteY29" fmla="*/ 1580777 h 1631346"/>
              <a:gd name="connsiteX30" fmla="*/ 1083356 w 1278618"/>
              <a:gd name="connsiteY30" fmla="*/ 1576015 h 1631346"/>
              <a:gd name="connsiteX31" fmla="*/ 1040493 w 1278618"/>
              <a:gd name="connsiteY31" fmla="*/ 1552202 h 1631346"/>
              <a:gd name="connsiteX32" fmla="*/ 1026206 w 1278618"/>
              <a:gd name="connsiteY32" fmla="*/ 1542677 h 1631346"/>
              <a:gd name="connsiteX33" fmla="*/ 983343 w 1278618"/>
              <a:gd name="connsiteY33" fmla="*/ 1528390 h 1631346"/>
              <a:gd name="connsiteX34" fmla="*/ 969056 w 1278618"/>
              <a:gd name="connsiteY34" fmla="*/ 1523627 h 1631346"/>
              <a:gd name="connsiteX35" fmla="*/ 954768 w 1278618"/>
              <a:gd name="connsiteY35" fmla="*/ 1518865 h 1631346"/>
              <a:gd name="connsiteX36" fmla="*/ 911906 w 1278618"/>
              <a:gd name="connsiteY36" fmla="*/ 1504577 h 1631346"/>
              <a:gd name="connsiteX37" fmla="*/ 621393 w 1278618"/>
              <a:gd name="connsiteY37" fmla="*/ 1509340 h 1631346"/>
              <a:gd name="connsiteX38" fmla="*/ 564243 w 1278618"/>
              <a:gd name="connsiteY38" fmla="*/ 1514102 h 1631346"/>
              <a:gd name="connsiteX39" fmla="*/ 516618 w 1278618"/>
              <a:gd name="connsiteY39" fmla="*/ 1528390 h 1631346"/>
              <a:gd name="connsiteX40" fmla="*/ 488043 w 1278618"/>
              <a:gd name="connsiteY40" fmla="*/ 1537915 h 1631346"/>
              <a:gd name="connsiteX41" fmla="*/ 473756 w 1278618"/>
              <a:gd name="connsiteY41" fmla="*/ 1547440 h 1631346"/>
              <a:gd name="connsiteX42" fmla="*/ 445181 w 1278618"/>
              <a:gd name="connsiteY42" fmla="*/ 1556965 h 1631346"/>
              <a:gd name="connsiteX43" fmla="*/ 430893 w 1278618"/>
              <a:gd name="connsiteY43" fmla="*/ 1566490 h 1631346"/>
              <a:gd name="connsiteX44" fmla="*/ 373743 w 1278618"/>
              <a:gd name="connsiteY44" fmla="*/ 1595065 h 1631346"/>
              <a:gd name="connsiteX45" fmla="*/ 359456 w 1278618"/>
              <a:gd name="connsiteY45" fmla="*/ 1604590 h 1631346"/>
              <a:gd name="connsiteX46" fmla="*/ 345168 w 1278618"/>
              <a:gd name="connsiteY46" fmla="*/ 1614115 h 1631346"/>
              <a:gd name="connsiteX47" fmla="*/ 335643 w 1278618"/>
              <a:gd name="connsiteY47" fmla="*/ 1628402 h 1631346"/>
              <a:gd name="connsiteX48" fmla="*/ 307068 w 1278618"/>
              <a:gd name="connsiteY48" fmla="*/ 1614115 h 1631346"/>
              <a:gd name="connsiteX49" fmla="*/ 278493 w 1278618"/>
              <a:gd name="connsiteY49" fmla="*/ 1609352 h 1631346"/>
              <a:gd name="connsiteX50" fmla="*/ 221343 w 1278618"/>
              <a:gd name="connsiteY50" fmla="*/ 1595065 h 1631346"/>
              <a:gd name="connsiteX51" fmla="*/ 202293 w 1278618"/>
              <a:gd name="connsiteY51" fmla="*/ 1599827 h 1631346"/>
              <a:gd name="connsiteX52" fmla="*/ 207056 w 1278618"/>
              <a:gd name="connsiteY52" fmla="*/ 1566490 h 1631346"/>
              <a:gd name="connsiteX53" fmla="*/ 183243 w 1278618"/>
              <a:gd name="connsiteY53" fmla="*/ 1556965 h 1631346"/>
              <a:gd name="connsiteX54" fmla="*/ 173718 w 1278618"/>
              <a:gd name="connsiteY54" fmla="*/ 1542677 h 1631346"/>
              <a:gd name="connsiteX55" fmla="*/ 168956 w 1278618"/>
              <a:gd name="connsiteY55" fmla="*/ 1528390 h 1631346"/>
              <a:gd name="connsiteX56" fmla="*/ 149906 w 1278618"/>
              <a:gd name="connsiteY56" fmla="*/ 1499815 h 1631346"/>
              <a:gd name="connsiteX57" fmla="*/ 140381 w 1278618"/>
              <a:gd name="connsiteY57" fmla="*/ 1485527 h 1631346"/>
              <a:gd name="connsiteX58" fmla="*/ 130856 w 1278618"/>
              <a:gd name="connsiteY58" fmla="*/ 1471240 h 1631346"/>
              <a:gd name="connsiteX59" fmla="*/ 116568 w 1278618"/>
              <a:gd name="connsiteY59" fmla="*/ 1418852 h 1631346"/>
              <a:gd name="connsiteX60" fmla="*/ 111806 w 1278618"/>
              <a:gd name="connsiteY60" fmla="*/ 1404565 h 1631346"/>
              <a:gd name="connsiteX61" fmla="*/ 97518 w 1278618"/>
              <a:gd name="connsiteY61" fmla="*/ 1395040 h 1631346"/>
              <a:gd name="connsiteX62" fmla="*/ 68943 w 1278618"/>
              <a:gd name="connsiteY62" fmla="*/ 1385515 h 1631346"/>
              <a:gd name="connsiteX63" fmla="*/ 59418 w 1278618"/>
              <a:gd name="connsiteY63" fmla="*/ 1371227 h 1631346"/>
              <a:gd name="connsiteX64" fmla="*/ 30843 w 1278618"/>
              <a:gd name="connsiteY64" fmla="*/ 1356940 h 1631346"/>
              <a:gd name="connsiteX65" fmla="*/ 35606 w 1278618"/>
              <a:gd name="connsiteY65" fmla="*/ 1342652 h 1631346"/>
              <a:gd name="connsiteX66" fmla="*/ 26081 w 1278618"/>
              <a:gd name="connsiteY66" fmla="*/ 1328365 h 1631346"/>
              <a:gd name="connsiteX67" fmla="*/ 2268 w 1278618"/>
              <a:gd name="connsiteY67" fmla="*/ 1304552 h 1631346"/>
              <a:gd name="connsiteX68" fmla="*/ 16556 w 1278618"/>
              <a:gd name="connsiteY68" fmla="*/ 1299790 h 1631346"/>
              <a:gd name="connsiteX69" fmla="*/ 2268 w 1278618"/>
              <a:gd name="connsiteY69" fmla="*/ 1290265 h 1631346"/>
              <a:gd name="connsiteX70" fmla="*/ 16556 w 1278618"/>
              <a:gd name="connsiteY70" fmla="*/ 1280740 h 1631346"/>
              <a:gd name="connsiteX71" fmla="*/ 21318 w 1278618"/>
              <a:gd name="connsiteY71" fmla="*/ 1266452 h 1631346"/>
              <a:gd name="connsiteX72" fmla="*/ 49893 w 1278618"/>
              <a:gd name="connsiteY72" fmla="*/ 1256927 h 1631346"/>
              <a:gd name="connsiteX73" fmla="*/ 92756 w 1278618"/>
              <a:gd name="connsiteY73" fmla="*/ 1237877 h 1631346"/>
              <a:gd name="connsiteX74" fmla="*/ 107043 w 1278618"/>
              <a:gd name="connsiteY74" fmla="*/ 1233115 h 1631346"/>
              <a:gd name="connsiteX75" fmla="*/ 121331 w 1278618"/>
              <a:gd name="connsiteY75" fmla="*/ 1228352 h 1631346"/>
              <a:gd name="connsiteX76" fmla="*/ 130856 w 1278618"/>
              <a:gd name="connsiteY76" fmla="*/ 1214065 h 1631346"/>
              <a:gd name="connsiteX77" fmla="*/ 145143 w 1278618"/>
              <a:gd name="connsiteY77" fmla="*/ 1204540 h 1631346"/>
              <a:gd name="connsiteX78" fmla="*/ 154668 w 1278618"/>
              <a:gd name="connsiteY78" fmla="*/ 1175965 h 1631346"/>
              <a:gd name="connsiteX79" fmla="*/ 173718 w 1278618"/>
              <a:gd name="connsiteY79" fmla="*/ 1133102 h 1631346"/>
              <a:gd name="connsiteX80" fmla="*/ 183243 w 1278618"/>
              <a:gd name="connsiteY80" fmla="*/ 1104527 h 1631346"/>
              <a:gd name="connsiteX81" fmla="*/ 188006 w 1278618"/>
              <a:gd name="connsiteY81" fmla="*/ 1090240 h 1631346"/>
              <a:gd name="connsiteX82" fmla="*/ 192768 w 1278618"/>
              <a:gd name="connsiteY82" fmla="*/ 1056902 h 1631346"/>
              <a:gd name="connsiteX83" fmla="*/ 202293 w 1278618"/>
              <a:gd name="connsiteY83" fmla="*/ 1023565 h 1631346"/>
              <a:gd name="connsiteX84" fmla="*/ 221343 w 1278618"/>
              <a:gd name="connsiteY84" fmla="*/ 990227 h 1631346"/>
              <a:gd name="connsiteX85" fmla="*/ 283256 w 1278618"/>
              <a:gd name="connsiteY85" fmla="*/ 985465 h 1631346"/>
              <a:gd name="connsiteX86" fmla="*/ 297543 w 1278618"/>
              <a:gd name="connsiteY86" fmla="*/ 928315 h 1631346"/>
              <a:gd name="connsiteX87" fmla="*/ 302306 w 1278618"/>
              <a:gd name="connsiteY87" fmla="*/ 914027 h 1631346"/>
              <a:gd name="connsiteX88" fmla="*/ 311831 w 1278618"/>
              <a:gd name="connsiteY88" fmla="*/ 518740 h 1631346"/>
              <a:gd name="connsiteX89" fmla="*/ 321356 w 1278618"/>
              <a:gd name="connsiteY89" fmla="*/ 490165 h 1631346"/>
              <a:gd name="connsiteX90" fmla="*/ 326118 w 1278618"/>
              <a:gd name="connsiteY90" fmla="*/ 475877 h 1631346"/>
              <a:gd name="connsiteX91" fmla="*/ 330881 w 1278618"/>
              <a:gd name="connsiteY91" fmla="*/ 433015 h 1631346"/>
              <a:gd name="connsiteX92" fmla="*/ 340406 w 1278618"/>
              <a:gd name="connsiteY92" fmla="*/ 404440 h 1631346"/>
              <a:gd name="connsiteX93" fmla="*/ 335643 w 1278618"/>
              <a:gd name="connsiteY93" fmla="*/ 175840 h 1631346"/>
              <a:gd name="connsiteX94" fmla="*/ 326118 w 1278618"/>
              <a:gd name="connsiteY94" fmla="*/ 147265 h 1631346"/>
              <a:gd name="connsiteX95" fmla="*/ 321356 w 1278618"/>
              <a:gd name="connsiteY95" fmla="*/ 128215 h 1631346"/>
              <a:gd name="connsiteX96" fmla="*/ 311831 w 1278618"/>
              <a:gd name="connsiteY96" fmla="*/ 99640 h 1631346"/>
              <a:gd name="connsiteX97" fmla="*/ 307068 w 1278618"/>
              <a:gd name="connsiteY97" fmla="*/ 85352 h 1631346"/>
              <a:gd name="connsiteX98" fmla="*/ 311831 w 1278618"/>
              <a:gd name="connsiteY98" fmla="*/ 4390 h 1631346"/>
              <a:gd name="connsiteX99" fmla="*/ 965856 w 1278618"/>
              <a:gd name="connsiteY99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2393 w 1278618"/>
              <a:gd name="connsiteY4" fmla="*/ 618752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11931 w 1278618"/>
              <a:gd name="connsiteY8" fmla="*/ 952127 h 1631346"/>
              <a:gd name="connsiteX9" fmla="*/ 1121456 w 1278618"/>
              <a:gd name="connsiteY9" fmla="*/ 985465 h 1631346"/>
              <a:gd name="connsiteX10" fmla="*/ 1130981 w 1278618"/>
              <a:gd name="connsiteY10" fmla="*/ 999752 h 1631346"/>
              <a:gd name="connsiteX11" fmla="*/ 1150031 w 1278618"/>
              <a:gd name="connsiteY11" fmla="*/ 1056902 h 1631346"/>
              <a:gd name="connsiteX12" fmla="*/ 1154793 w 1278618"/>
              <a:gd name="connsiteY12" fmla="*/ 1071190 h 1631346"/>
              <a:gd name="connsiteX13" fmla="*/ 1164318 w 1278618"/>
              <a:gd name="connsiteY13" fmla="*/ 1085477 h 1631346"/>
              <a:gd name="connsiteX14" fmla="*/ 1192893 w 1278618"/>
              <a:gd name="connsiteY14" fmla="*/ 1142627 h 1631346"/>
              <a:gd name="connsiteX15" fmla="*/ 1202418 w 1278618"/>
              <a:gd name="connsiteY15" fmla="*/ 1156915 h 1631346"/>
              <a:gd name="connsiteX16" fmla="*/ 1207181 w 1278618"/>
              <a:gd name="connsiteY16" fmla="*/ 1171202 h 1631346"/>
              <a:gd name="connsiteX17" fmla="*/ 1221468 w 1278618"/>
              <a:gd name="connsiteY17" fmla="*/ 1180727 h 1631346"/>
              <a:gd name="connsiteX18" fmla="*/ 1245281 w 1278618"/>
              <a:gd name="connsiteY18" fmla="*/ 1223590 h 1631346"/>
              <a:gd name="connsiteX19" fmla="*/ 1254806 w 1278618"/>
              <a:gd name="connsiteY19" fmla="*/ 1237877 h 1631346"/>
              <a:gd name="connsiteX20" fmla="*/ 1264331 w 1278618"/>
              <a:gd name="connsiteY20" fmla="*/ 1266452 h 1631346"/>
              <a:gd name="connsiteX21" fmla="*/ 1278618 w 1278618"/>
              <a:gd name="connsiteY21" fmla="*/ 1318840 h 1631346"/>
              <a:gd name="connsiteX22" fmla="*/ 1273856 w 1278618"/>
              <a:gd name="connsiteY22" fmla="*/ 1485527 h 1631346"/>
              <a:gd name="connsiteX23" fmla="*/ 1259568 w 1278618"/>
              <a:gd name="connsiteY23" fmla="*/ 1514102 h 1631346"/>
              <a:gd name="connsiteX24" fmla="*/ 1245281 w 1278618"/>
              <a:gd name="connsiteY24" fmla="*/ 1518865 h 1631346"/>
              <a:gd name="connsiteX25" fmla="*/ 1226231 w 1278618"/>
              <a:gd name="connsiteY25" fmla="*/ 1547440 h 1631346"/>
              <a:gd name="connsiteX26" fmla="*/ 1221468 w 1278618"/>
              <a:gd name="connsiteY26" fmla="*/ 1561727 h 1631346"/>
              <a:gd name="connsiteX27" fmla="*/ 1207181 w 1278618"/>
              <a:gd name="connsiteY27" fmla="*/ 1566490 h 1631346"/>
              <a:gd name="connsiteX28" fmla="*/ 1178606 w 1278618"/>
              <a:gd name="connsiteY28" fmla="*/ 1580777 h 1631346"/>
              <a:gd name="connsiteX29" fmla="*/ 1083356 w 1278618"/>
              <a:gd name="connsiteY29" fmla="*/ 1576015 h 1631346"/>
              <a:gd name="connsiteX30" fmla="*/ 1040493 w 1278618"/>
              <a:gd name="connsiteY30" fmla="*/ 1552202 h 1631346"/>
              <a:gd name="connsiteX31" fmla="*/ 1026206 w 1278618"/>
              <a:gd name="connsiteY31" fmla="*/ 1542677 h 1631346"/>
              <a:gd name="connsiteX32" fmla="*/ 983343 w 1278618"/>
              <a:gd name="connsiteY32" fmla="*/ 1528390 h 1631346"/>
              <a:gd name="connsiteX33" fmla="*/ 969056 w 1278618"/>
              <a:gd name="connsiteY33" fmla="*/ 1523627 h 1631346"/>
              <a:gd name="connsiteX34" fmla="*/ 954768 w 1278618"/>
              <a:gd name="connsiteY34" fmla="*/ 1518865 h 1631346"/>
              <a:gd name="connsiteX35" fmla="*/ 911906 w 1278618"/>
              <a:gd name="connsiteY35" fmla="*/ 1504577 h 1631346"/>
              <a:gd name="connsiteX36" fmla="*/ 621393 w 1278618"/>
              <a:gd name="connsiteY36" fmla="*/ 1509340 h 1631346"/>
              <a:gd name="connsiteX37" fmla="*/ 564243 w 1278618"/>
              <a:gd name="connsiteY37" fmla="*/ 1514102 h 1631346"/>
              <a:gd name="connsiteX38" fmla="*/ 516618 w 1278618"/>
              <a:gd name="connsiteY38" fmla="*/ 1528390 h 1631346"/>
              <a:gd name="connsiteX39" fmla="*/ 488043 w 1278618"/>
              <a:gd name="connsiteY39" fmla="*/ 1537915 h 1631346"/>
              <a:gd name="connsiteX40" fmla="*/ 473756 w 1278618"/>
              <a:gd name="connsiteY40" fmla="*/ 1547440 h 1631346"/>
              <a:gd name="connsiteX41" fmla="*/ 445181 w 1278618"/>
              <a:gd name="connsiteY41" fmla="*/ 1556965 h 1631346"/>
              <a:gd name="connsiteX42" fmla="*/ 430893 w 1278618"/>
              <a:gd name="connsiteY42" fmla="*/ 1566490 h 1631346"/>
              <a:gd name="connsiteX43" fmla="*/ 373743 w 1278618"/>
              <a:gd name="connsiteY43" fmla="*/ 1595065 h 1631346"/>
              <a:gd name="connsiteX44" fmla="*/ 359456 w 1278618"/>
              <a:gd name="connsiteY44" fmla="*/ 1604590 h 1631346"/>
              <a:gd name="connsiteX45" fmla="*/ 345168 w 1278618"/>
              <a:gd name="connsiteY45" fmla="*/ 1614115 h 1631346"/>
              <a:gd name="connsiteX46" fmla="*/ 335643 w 1278618"/>
              <a:gd name="connsiteY46" fmla="*/ 1628402 h 1631346"/>
              <a:gd name="connsiteX47" fmla="*/ 307068 w 1278618"/>
              <a:gd name="connsiteY47" fmla="*/ 1614115 h 1631346"/>
              <a:gd name="connsiteX48" fmla="*/ 278493 w 1278618"/>
              <a:gd name="connsiteY48" fmla="*/ 1609352 h 1631346"/>
              <a:gd name="connsiteX49" fmla="*/ 221343 w 1278618"/>
              <a:gd name="connsiteY49" fmla="*/ 1595065 h 1631346"/>
              <a:gd name="connsiteX50" fmla="*/ 202293 w 1278618"/>
              <a:gd name="connsiteY50" fmla="*/ 1599827 h 1631346"/>
              <a:gd name="connsiteX51" fmla="*/ 207056 w 1278618"/>
              <a:gd name="connsiteY51" fmla="*/ 1566490 h 1631346"/>
              <a:gd name="connsiteX52" fmla="*/ 183243 w 1278618"/>
              <a:gd name="connsiteY52" fmla="*/ 1556965 h 1631346"/>
              <a:gd name="connsiteX53" fmla="*/ 173718 w 1278618"/>
              <a:gd name="connsiteY53" fmla="*/ 1542677 h 1631346"/>
              <a:gd name="connsiteX54" fmla="*/ 168956 w 1278618"/>
              <a:gd name="connsiteY54" fmla="*/ 1528390 h 1631346"/>
              <a:gd name="connsiteX55" fmla="*/ 149906 w 1278618"/>
              <a:gd name="connsiteY55" fmla="*/ 1499815 h 1631346"/>
              <a:gd name="connsiteX56" fmla="*/ 140381 w 1278618"/>
              <a:gd name="connsiteY56" fmla="*/ 1485527 h 1631346"/>
              <a:gd name="connsiteX57" fmla="*/ 130856 w 1278618"/>
              <a:gd name="connsiteY57" fmla="*/ 1471240 h 1631346"/>
              <a:gd name="connsiteX58" fmla="*/ 116568 w 1278618"/>
              <a:gd name="connsiteY58" fmla="*/ 1418852 h 1631346"/>
              <a:gd name="connsiteX59" fmla="*/ 111806 w 1278618"/>
              <a:gd name="connsiteY59" fmla="*/ 1404565 h 1631346"/>
              <a:gd name="connsiteX60" fmla="*/ 97518 w 1278618"/>
              <a:gd name="connsiteY60" fmla="*/ 1395040 h 1631346"/>
              <a:gd name="connsiteX61" fmla="*/ 68943 w 1278618"/>
              <a:gd name="connsiteY61" fmla="*/ 1385515 h 1631346"/>
              <a:gd name="connsiteX62" fmla="*/ 59418 w 1278618"/>
              <a:gd name="connsiteY62" fmla="*/ 1371227 h 1631346"/>
              <a:gd name="connsiteX63" fmla="*/ 30843 w 1278618"/>
              <a:gd name="connsiteY63" fmla="*/ 1356940 h 1631346"/>
              <a:gd name="connsiteX64" fmla="*/ 35606 w 1278618"/>
              <a:gd name="connsiteY64" fmla="*/ 1342652 h 1631346"/>
              <a:gd name="connsiteX65" fmla="*/ 26081 w 1278618"/>
              <a:gd name="connsiteY65" fmla="*/ 1328365 h 1631346"/>
              <a:gd name="connsiteX66" fmla="*/ 2268 w 1278618"/>
              <a:gd name="connsiteY66" fmla="*/ 1304552 h 1631346"/>
              <a:gd name="connsiteX67" fmla="*/ 16556 w 1278618"/>
              <a:gd name="connsiteY67" fmla="*/ 1299790 h 1631346"/>
              <a:gd name="connsiteX68" fmla="*/ 2268 w 1278618"/>
              <a:gd name="connsiteY68" fmla="*/ 1290265 h 1631346"/>
              <a:gd name="connsiteX69" fmla="*/ 16556 w 1278618"/>
              <a:gd name="connsiteY69" fmla="*/ 1280740 h 1631346"/>
              <a:gd name="connsiteX70" fmla="*/ 21318 w 1278618"/>
              <a:gd name="connsiteY70" fmla="*/ 1266452 h 1631346"/>
              <a:gd name="connsiteX71" fmla="*/ 49893 w 1278618"/>
              <a:gd name="connsiteY71" fmla="*/ 1256927 h 1631346"/>
              <a:gd name="connsiteX72" fmla="*/ 92756 w 1278618"/>
              <a:gd name="connsiteY72" fmla="*/ 1237877 h 1631346"/>
              <a:gd name="connsiteX73" fmla="*/ 107043 w 1278618"/>
              <a:gd name="connsiteY73" fmla="*/ 1233115 h 1631346"/>
              <a:gd name="connsiteX74" fmla="*/ 121331 w 1278618"/>
              <a:gd name="connsiteY74" fmla="*/ 1228352 h 1631346"/>
              <a:gd name="connsiteX75" fmla="*/ 130856 w 1278618"/>
              <a:gd name="connsiteY75" fmla="*/ 1214065 h 1631346"/>
              <a:gd name="connsiteX76" fmla="*/ 145143 w 1278618"/>
              <a:gd name="connsiteY76" fmla="*/ 1204540 h 1631346"/>
              <a:gd name="connsiteX77" fmla="*/ 154668 w 1278618"/>
              <a:gd name="connsiteY77" fmla="*/ 1175965 h 1631346"/>
              <a:gd name="connsiteX78" fmla="*/ 173718 w 1278618"/>
              <a:gd name="connsiteY78" fmla="*/ 1133102 h 1631346"/>
              <a:gd name="connsiteX79" fmla="*/ 183243 w 1278618"/>
              <a:gd name="connsiteY79" fmla="*/ 1104527 h 1631346"/>
              <a:gd name="connsiteX80" fmla="*/ 188006 w 1278618"/>
              <a:gd name="connsiteY80" fmla="*/ 1090240 h 1631346"/>
              <a:gd name="connsiteX81" fmla="*/ 192768 w 1278618"/>
              <a:gd name="connsiteY81" fmla="*/ 1056902 h 1631346"/>
              <a:gd name="connsiteX82" fmla="*/ 202293 w 1278618"/>
              <a:gd name="connsiteY82" fmla="*/ 1023565 h 1631346"/>
              <a:gd name="connsiteX83" fmla="*/ 221343 w 1278618"/>
              <a:gd name="connsiteY83" fmla="*/ 990227 h 1631346"/>
              <a:gd name="connsiteX84" fmla="*/ 283256 w 1278618"/>
              <a:gd name="connsiteY84" fmla="*/ 985465 h 1631346"/>
              <a:gd name="connsiteX85" fmla="*/ 297543 w 1278618"/>
              <a:gd name="connsiteY85" fmla="*/ 928315 h 1631346"/>
              <a:gd name="connsiteX86" fmla="*/ 302306 w 1278618"/>
              <a:gd name="connsiteY86" fmla="*/ 914027 h 1631346"/>
              <a:gd name="connsiteX87" fmla="*/ 311831 w 1278618"/>
              <a:gd name="connsiteY87" fmla="*/ 518740 h 1631346"/>
              <a:gd name="connsiteX88" fmla="*/ 321356 w 1278618"/>
              <a:gd name="connsiteY88" fmla="*/ 490165 h 1631346"/>
              <a:gd name="connsiteX89" fmla="*/ 326118 w 1278618"/>
              <a:gd name="connsiteY89" fmla="*/ 475877 h 1631346"/>
              <a:gd name="connsiteX90" fmla="*/ 330881 w 1278618"/>
              <a:gd name="connsiteY90" fmla="*/ 433015 h 1631346"/>
              <a:gd name="connsiteX91" fmla="*/ 340406 w 1278618"/>
              <a:gd name="connsiteY91" fmla="*/ 404440 h 1631346"/>
              <a:gd name="connsiteX92" fmla="*/ 335643 w 1278618"/>
              <a:gd name="connsiteY92" fmla="*/ 175840 h 1631346"/>
              <a:gd name="connsiteX93" fmla="*/ 326118 w 1278618"/>
              <a:gd name="connsiteY93" fmla="*/ 147265 h 1631346"/>
              <a:gd name="connsiteX94" fmla="*/ 321356 w 1278618"/>
              <a:gd name="connsiteY94" fmla="*/ 128215 h 1631346"/>
              <a:gd name="connsiteX95" fmla="*/ 311831 w 1278618"/>
              <a:gd name="connsiteY95" fmla="*/ 99640 h 1631346"/>
              <a:gd name="connsiteX96" fmla="*/ 307068 w 1278618"/>
              <a:gd name="connsiteY96" fmla="*/ 85352 h 1631346"/>
              <a:gd name="connsiteX97" fmla="*/ 311831 w 1278618"/>
              <a:gd name="connsiteY97" fmla="*/ 4390 h 1631346"/>
              <a:gd name="connsiteX98" fmla="*/ 965856 w 1278618"/>
              <a:gd name="connsiteY98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11931 w 1278618"/>
              <a:gd name="connsiteY8" fmla="*/ 952127 h 1631346"/>
              <a:gd name="connsiteX9" fmla="*/ 1121456 w 1278618"/>
              <a:gd name="connsiteY9" fmla="*/ 985465 h 1631346"/>
              <a:gd name="connsiteX10" fmla="*/ 1130981 w 1278618"/>
              <a:gd name="connsiteY10" fmla="*/ 999752 h 1631346"/>
              <a:gd name="connsiteX11" fmla="*/ 1150031 w 1278618"/>
              <a:gd name="connsiteY11" fmla="*/ 1056902 h 1631346"/>
              <a:gd name="connsiteX12" fmla="*/ 1154793 w 1278618"/>
              <a:gd name="connsiteY12" fmla="*/ 1071190 h 1631346"/>
              <a:gd name="connsiteX13" fmla="*/ 1164318 w 1278618"/>
              <a:gd name="connsiteY13" fmla="*/ 1085477 h 1631346"/>
              <a:gd name="connsiteX14" fmla="*/ 1192893 w 1278618"/>
              <a:gd name="connsiteY14" fmla="*/ 1142627 h 1631346"/>
              <a:gd name="connsiteX15" fmla="*/ 1202418 w 1278618"/>
              <a:gd name="connsiteY15" fmla="*/ 1156915 h 1631346"/>
              <a:gd name="connsiteX16" fmla="*/ 1207181 w 1278618"/>
              <a:gd name="connsiteY16" fmla="*/ 1171202 h 1631346"/>
              <a:gd name="connsiteX17" fmla="*/ 1221468 w 1278618"/>
              <a:gd name="connsiteY17" fmla="*/ 1180727 h 1631346"/>
              <a:gd name="connsiteX18" fmla="*/ 1245281 w 1278618"/>
              <a:gd name="connsiteY18" fmla="*/ 1223590 h 1631346"/>
              <a:gd name="connsiteX19" fmla="*/ 1254806 w 1278618"/>
              <a:gd name="connsiteY19" fmla="*/ 1237877 h 1631346"/>
              <a:gd name="connsiteX20" fmla="*/ 1264331 w 1278618"/>
              <a:gd name="connsiteY20" fmla="*/ 1266452 h 1631346"/>
              <a:gd name="connsiteX21" fmla="*/ 1278618 w 1278618"/>
              <a:gd name="connsiteY21" fmla="*/ 1318840 h 1631346"/>
              <a:gd name="connsiteX22" fmla="*/ 1273856 w 1278618"/>
              <a:gd name="connsiteY22" fmla="*/ 1485527 h 1631346"/>
              <a:gd name="connsiteX23" fmla="*/ 1259568 w 1278618"/>
              <a:gd name="connsiteY23" fmla="*/ 1514102 h 1631346"/>
              <a:gd name="connsiteX24" fmla="*/ 1245281 w 1278618"/>
              <a:gd name="connsiteY24" fmla="*/ 1518865 h 1631346"/>
              <a:gd name="connsiteX25" fmla="*/ 1226231 w 1278618"/>
              <a:gd name="connsiteY25" fmla="*/ 1547440 h 1631346"/>
              <a:gd name="connsiteX26" fmla="*/ 1221468 w 1278618"/>
              <a:gd name="connsiteY26" fmla="*/ 1561727 h 1631346"/>
              <a:gd name="connsiteX27" fmla="*/ 1207181 w 1278618"/>
              <a:gd name="connsiteY27" fmla="*/ 1566490 h 1631346"/>
              <a:gd name="connsiteX28" fmla="*/ 1178606 w 1278618"/>
              <a:gd name="connsiteY28" fmla="*/ 1580777 h 1631346"/>
              <a:gd name="connsiteX29" fmla="*/ 1083356 w 1278618"/>
              <a:gd name="connsiteY29" fmla="*/ 1576015 h 1631346"/>
              <a:gd name="connsiteX30" fmla="*/ 1040493 w 1278618"/>
              <a:gd name="connsiteY30" fmla="*/ 1552202 h 1631346"/>
              <a:gd name="connsiteX31" fmla="*/ 1026206 w 1278618"/>
              <a:gd name="connsiteY31" fmla="*/ 1542677 h 1631346"/>
              <a:gd name="connsiteX32" fmla="*/ 983343 w 1278618"/>
              <a:gd name="connsiteY32" fmla="*/ 1528390 h 1631346"/>
              <a:gd name="connsiteX33" fmla="*/ 969056 w 1278618"/>
              <a:gd name="connsiteY33" fmla="*/ 1523627 h 1631346"/>
              <a:gd name="connsiteX34" fmla="*/ 954768 w 1278618"/>
              <a:gd name="connsiteY34" fmla="*/ 1518865 h 1631346"/>
              <a:gd name="connsiteX35" fmla="*/ 911906 w 1278618"/>
              <a:gd name="connsiteY35" fmla="*/ 1504577 h 1631346"/>
              <a:gd name="connsiteX36" fmla="*/ 621393 w 1278618"/>
              <a:gd name="connsiteY36" fmla="*/ 1509340 h 1631346"/>
              <a:gd name="connsiteX37" fmla="*/ 564243 w 1278618"/>
              <a:gd name="connsiteY37" fmla="*/ 1514102 h 1631346"/>
              <a:gd name="connsiteX38" fmla="*/ 516618 w 1278618"/>
              <a:gd name="connsiteY38" fmla="*/ 1528390 h 1631346"/>
              <a:gd name="connsiteX39" fmla="*/ 488043 w 1278618"/>
              <a:gd name="connsiteY39" fmla="*/ 1537915 h 1631346"/>
              <a:gd name="connsiteX40" fmla="*/ 473756 w 1278618"/>
              <a:gd name="connsiteY40" fmla="*/ 1547440 h 1631346"/>
              <a:gd name="connsiteX41" fmla="*/ 445181 w 1278618"/>
              <a:gd name="connsiteY41" fmla="*/ 1556965 h 1631346"/>
              <a:gd name="connsiteX42" fmla="*/ 430893 w 1278618"/>
              <a:gd name="connsiteY42" fmla="*/ 1566490 h 1631346"/>
              <a:gd name="connsiteX43" fmla="*/ 373743 w 1278618"/>
              <a:gd name="connsiteY43" fmla="*/ 1595065 h 1631346"/>
              <a:gd name="connsiteX44" fmla="*/ 359456 w 1278618"/>
              <a:gd name="connsiteY44" fmla="*/ 1604590 h 1631346"/>
              <a:gd name="connsiteX45" fmla="*/ 345168 w 1278618"/>
              <a:gd name="connsiteY45" fmla="*/ 1614115 h 1631346"/>
              <a:gd name="connsiteX46" fmla="*/ 335643 w 1278618"/>
              <a:gd name="connsiteY46" fmla="*/ 1628402 h 1631346"/>
              <a:gd name="connsiteX47" fmla="*/ 307068 w 1278618"/>
              <a:gd name="connsiteY47" fmla="*/ 1614115 h 1631346"/>
              <a:gd name="connsiteX48" fmla="*/ 278493 w 1278618"/>
              <a:gd name="connsiteY48" fmla="*/ 1609352 h 1631346"/>
              <a:gd name="connsiteX49" fmla="*/ 221343 w 1278618"/>
              <a:gd name="connsiteY49" fmla="*/ 1595065 h 1631346"/>
              <a:gd name="connsiteX50" fmla="*/ 202293 w 1278618"/>
              <a:gd name="connsiteY50" fmla="*/ 1599827 h 1631346"/>
              <a:gd name="connsiteX51" fmla="*/ 207056 w 1278618"/>
              <a:gd name="connsiteY51" fmla="*/ 1566490 h 1631346"/>
              <a:gd name="connsiteX52" fmla="*/ 183243 w 1278618"/>
              <a:gd name="connsiteY52" fmla="*/ 1556965 h 1631346"/>
              <a:gd name="connsiteX53" fmla="*/ 173718 w 1278618"/>
              <a:gd name="connsiteY53" fmla="*/ 1542677 h 1631346"/>
              <a:gd name="connsiteX54" fmla="*/ 168956 w 1278618"/>
              <a:gd name="connsiteY54" fmla="*/ 1528390 h 1631346"/>
              <a:gd name="connsiteX55" fmla="*/ 149906 w 1278618"/>
              <a:gd name="connsiteY55" fmla="*/ 1499815 h 1631346"/>
              <a:gd name="connsiteX56" fmla="*/ 140381 w 1278618"/>
              <a:gd name="connsiteY56" fmla="*/ 1485527 h 1631346"/>
              <a:gd name="connsiteX57" fmla="*/ 130856 w 1278618"/>
              <a:gd name="connsiteY57" fmla="*/ 1471240 h 1631346"/>
              <a:gd name="connsiteX58" fmla="*/ 116568 w 1278618"/>
              <a:gd name="connsiteY58" fmla="*/ 1418852 h 1631346"/>
              <a:gd name="connsiteX59" fmla="*/ 111806 w 1278618"/>
              <a:gd name="connsiteY59" fmla="*/ 1404565 h 1631346"/>
              <a:gd name="connsiteX60" fmla="*/ 97518 w 1278618"/>
              <a:gd name="connsiteY60" fmla="*/ 1395040 h 1631346"/>
              <a:gd name="connsiteX61" fmla="*/ 68943 w 1278618"/>
              <a:gd name="connsiteY61" fmla="*/ 1385515 h 1631346"/>
              <a:gd name="connsiteX62" fmla="*/ 59418 w 1278618"/>
              <a:gd name="connsiteY62" fmla="*/ 1371227 h 1631346"/>
              <a:gd name="connsiteX63" fmla="*/ 30843 w 1278618"/>
              <a:gd name="connsiteY63" fmla="*/ 1356940 h 1631346"/>
              <a:gd name="connsiteX64" fmla="*/ 35606 w 1278618"/>
              <a:gd name="connsiteY64" fmla="*/ 1342652 h 1631346"/>
              <a:gd name="connsiteX65" fmla="*/ 26081 w 1278618"/>
              <a:gd name="connsiteY65" fmla="*/ 1328365 h 1631346"/>
              <a:gd name="connsiteX66" fmla="*/ 2268 w 1278618"/>
              <a:gd name="connsiteY66" fmla="*/ 1304552 h 1631346"/>
              <a:gd name="connsiteX67" fmla="*/ 16556 w 1278618"/>
              <a:gd name="connsiteY67" fmla="*/ 1299790 h 1631346"/>
              <a:gd name="connsiteX68" fmla="*/ 2268 w 1278618"/>
              <a:gd name="connsiteY68" fmla="*/ 1290265 h 1631346"/>
              <a:gd name="connsiteX69" fmla="*/ 16556 w 1278618"/>
              <a:gd name="connsiteY69" fmla="*/ 1280740 h 1631346"/>
              <a:gd name="connsiteX70" fmla="*/ 21318 w 1278618"/>
              <a:gd name="connsiteY70" fmla="*/ 1266452 h 1631346"/>
              <a:gd name="connsiteX71" fmla="*/ 49893 w 1278618"/>
              <a:gd name="connsiteY71" fmla="*/ 1256927 h 1631346"/>
              <a:gd name="connsiteX72" fmla="*/ 92756 w 1278618"/>
              <a:gd name="connsiteY72" fmla="*/ 1237877 h 1631346"/>
              <a:gd name="connsiteX73" fmla="*/ 107043 w 1278618"/>
              <a:gd name="connsiteY73" fmla="*/ 1233115 h 1631346"/>
              <a:gd name="connsiteX74" fmla="*/ 121331 w 1278618"/>
              <a:gd name="connsiteY74" fmla="*/ 1228352 h 1631346"/>
              <a:gd name="connsiteX75" fmla="*/ 130856 w 1278618"/>
              <a:gd name="connsiteY75" fmla="*/ 1214065 h 1631346"/>
              <a:gd name="connsiteX76" fmla="*/ 145143 w 1278618"/>
              <a:gd name="connsiteY76" fmla="*/ 1204540 h 1631346"/>
              <a:gd name="connsiteX77" fmla="*/ 154668 w 1278618"/>
              <a:gd name="connsiteY77" fmla="*/ 1175965 h 1631346"/>
              <a:gd name="connsiteX78" fmla="*/ 173718 w 1278618"/>
              <a:gd name="connsiteY78" fmla="*/ 1133102 h 1631346"/>
              <a:gd name="connsiteX79" fmla="*/ 183243 w 1278618"/>
              <a:gd name="connsiteY79" fmla="*/ 1104527 h 1631346"/>
              <a:gd name="connsiteX80" fmla="*/ 188006 w 1278618"/>
              <a:gd name="connsiteY80" fmla="*/ 1090240 h 1631346"/>
              <a:gd name="connsiteX81" fmla="*/ 192768 w 1278618"/>
              <a:gd name="connsiteY81" fmla="*/ 1056902 h 1631346"/>
              <a:gd name="connsiteX82" fmla="*/ 202293 w 1278618"/>
              <a:gd name="connsiteY82" fmla="*/ 1023565 h 1631346"/>
              <a:gd name="connsiteX83" fmla="*/ 221343 w 1278618"/>
              <a:gd name="connsiteY83" fmla="*/ 990227 h 1631346"/>
              <a:gd name="connsiteX84" fmla="*/ 283256 w 1278618"/>
              <a:gd name="connsiteY84" fmla="*/ 985465 h 1631346"/>
              <a:gd name="connsiteX85" fmla="*/ 297543 w 1278618"/>
              <a:gd name="connsiteY85" fmla="*/ 928315 h 1631346"/>
              <a:gd name="connsiteX86" fmla="*/ 302306 w 1278618"/>
              <a:gd name="connsiteY86" fmla="*/ 914027 h 1631346"/>
              <a:gd name="connsiteX87" fmla="*/ 311831 w 1278618"/>
              <a:gd name="connsiteY87" fmla="*/ 518740 h 1631346"/>
              <a:gd name="connsiteX88" fmla="*/ 321356 w 1278618"/>
              <a:gd name="connsiteY88" fmla="*/ 490165 h 1631346"/>
              <a:gd name="connsiteX89" fmla="*/ 326118 w 1278618"/>
              <a:gd name="connsiteY89" fmla="*/ 475877 h 1631346"/>
              <a:gd name="connsiteX90" fmla="*/ 330881 w 1278618"/>
              <a:gd name="connsiteY90" fmla="*/ 433015 h 1631346"/>
              <a:gd name="connsiteX91" fmla="*/ 340406 w 1278618"/>
              <a:gd name="connsiteY91" fmla="*/ 404440 h 1631346"/>
              <a:gd name="connsiteX92" fmla="*/ 335643 w 1278618"/>
              <a:gd name="connsiteY92" fmla="*/ 175840 h 1631346"/>
              <a:gd name="connsiteX93" fmla="*/ 326118 w 1278618"/>
              <a:gd name="connsiteY93" fmla="*/ 147265 h 1631346"/>
              <a:gd name="connsiteX94" fmla="*/ 321356 w 1278618"/>
              <a:gd name="connsiteY94" fmla="*/ 128215 h 1631346"/>
              <a:gd name="connsiteX95" fmla="*/ 311831 w 1278618"/>
              <a:gd name="connsiteY95" fmla="*/ 99640 h 1631346"/>
              <a:gd name="connsiteX96" fmla="*/ 307068 w 1278618"/>
              <a:gd name="connsiteY96" fmla="*/ 85352 h 1631346"/>
              <a:gd name="connsiteX97" fmla="*/ 311831 w 1278618"/>
              <a:gd name="connsiteY97" fmla="*/ 4390 h 1631346"/>
              <a:gd name="connsiteX98" fmla="*/ 965856 w 1278618"/>
              <a:gd name="connsiteY98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30981 w 1278618"/>
              <a:gd name="connsiteY9" fmla="*/ 999752 h 1631346"/>
              <a:gd name="connsiteX10" fmla="*/ 1150031 w 1278618"/>
              <a:gd name="connsiteY10" fmla="*/ 1056902 h 1631346"/>
              <a:gd name="connsiteX11" fmla="*/ 1154793 w 1278618"/>
              <a:gd name="connsiteY11" fmla="*/ 1071190 h 1631346"/>
              <a:gd name="connsiteX12" fmla="*/ 1164318 w 1278618"/>
              <a:gd name="connsiteY12" fmla="*/ 1085477 h 1631346"/>
              <a:gd name="connsiteX13" fmla="*/ 1192893 w 1278618"/>
              <a:gd name="connsiteY13" fmla="*/ 1142627 h 1631346"/>
              <a:gd name="connsiteX14" fmla="*/ 1202418 w 1278618"/>
              <a:gd name="connsiteY14" fmla="*/ 1156915 h 1631346"/>
              <a:gd name="connsiteX15" fmla="*/ 1207181 w 1278618"/>
              <a:gd name="connsiteY15" fmla="*/ 1171202 h 1631346"/>
              <a:gd name="connsiteX16" fmla="*/ 1221468 w 1278618"/>
              <a:gd name="connsiteY16" fmla="*/ 1180727 h 1631346"/>
              <a:gd name="connsiteX17" fmla="*/ 1245281 w 1278618"/>
              <a:gd name="connsiteY17" fmla="*/ 1223590 h 1631346"/>
              <a:gd name="connsiteX18" fmla="*/ 1254806 w 1278618"/>
              <a:gd name="connsiteY18" fmla="*/ 1237877 h 1631346"/>
              <a:gd name="connsiteX19" fmla="*/ 1264331 w 1278618"/>
              <a:gd name="connsiteY19" fmla="*/ 1266452 h 1631346"/>
              <a:gd name="connsiteX20" fmla="*/ 1278618 w 1278618"/>
              <a:gd name="connsiteY20" fmla="*/ 1318840 h 1631346"/>
              <a:gd name="connsiteX21" fmla="*/ 1273856 w 1278618"/>
              <a:gd name="connsiteY21" fmla="*/ 1485527 h 1631346"/>
              <a:gd name="connsiteX22" fmla="*/ 1259568 w 1278618"/>
              <a:gd name="connsiteY22" fmla="*/ 1514102 h 1631346"/>
              <a:gd name="connsiteX23" fmla="*/ 1245281 w 1278618"/>
              <a:gd name="connsiteY23" fmla="*/ 1518865 h 1631346"/>
              <a:gd name="connsiteX24" fmla="*/ 1226231 w 1278618"/>
              <a:gd name="connsiteY24" fmla="*/ 1547440 h 1631346"/>
              <a:gd name="connsiteX25" fmla="*/ 1221468 w 1278618"/>
              <a:gd name="connsiteY25" fmla="*/ 1561727 h 1631346"/>
              <a:gd name="connsiteX26" fmla="*/ 1207181 w 1278618"/>
              <a:gd name="connsiteY26" fmla="*/ 1566490 h 1631346"/>
              <a:gd name="connsiteX27" fmla="*/ 1178606 w 1278618"/>
              <a:gd name="connsiteY27" fmla="*/ 1580777 h 1631346"/>
              <a:gd name="connsiteX28" fmla="*/ 1083356 w 1278618"/>
              <a:gd name="connsiteY28" fmla="*/ 1576015 h 1631346"/>
              <a:gd name="connsiteX29" fmla="*/ 1040493 w 1278618"/>
              <a:gd name="connsiteY29" fmla="*/ 1552202 h 1631346"/>
              <a:gd name="connsiteX30" fmla="*/ 1026206 w 1278618"/>
              <a:gd name="connsiteY30" fmla="*/ 1542677 h 1631346"/>
              <a:gd name="connsiteX31" fmla="*/ 983343 w 1278618"/>
              <a:gd name="connsiteY31" fmla="*/ 1528390 h 1631346"/>
              <a:gd name="connsiteX32" fmla="*/ 969056 w 1278618"/>
              <a:gd name="connsiteY32" fmla="*/ 1523627 h 1631346"/>
              <a:gd name="connsiteX33" fmla="*/ 954768 w 1278618"/>
              <a:gd name="connsiteY33" fmla="*/ 1518865 h 1631346"/>
              <a:gd name="connsiteX34" fmla="*/ 911906 w 1278618"/>
              <a:gd name="connsiteY34" fmla="*/ 1504577 h 1631346"/>
              <a:gd name="connsiteX35" fmla="*/ 621393 w 1278618"/>
              <a:gd name="connsiteY35" fmla="*/ 1509340 h 1631346"/>
              <a:gd name="connsiteX36" fmla="*/ 564243 w 1278618"/>
              <a:gd name="connsiteY36" fmla="*/ 1514102 h 1631346"/>
              <a:gd name="connsiteX37" fmla="*/ 516618 w 1278618"/>
              <a:gd name="connsiteY37" fmla="*/ 1528390 h 1631346"/>
              <a:gd name="connsiteX38" fmla="*/ 488043 w 1278618"/>
              <a:gd name="connsiteY38" fmla="*/ 1537915 h 1631346"/>
              <a:gd name="connsiteX39" fmla="*/ 473756 w 1278618"/>
              <a:gd name="connsiteY39" fmla="*/ 1547440 h 1631346"/>
              <a:gd name="connsiteX40" fmla="*/ 445181 w 1278618"/>
              <a:gd name="connsiteY40" fmla="*/ 1556965 h 1631346"/>
              <a:gd name="connsiteX41" fmla="*/ 430893 w 1278618"/>
              <a:gd name="connsiteY41" fmla="*/ 1566490 h 1631346"/>
              <a:gd name="connsiteX42" fmla="*/ 373743 w 1278618"/>
              <a:gd name="connsiteY42" fmla="*/ 1595065 h 1631346"/>
              <a:gd name="connsiteX43" fmla="*/ 359456 w 1278618"/>
              <a:gd name="connsiteY43" fmla="*/ 1604590 h 1631346"/>
              <a:gd name="connsiteX44" fmla="*/ 345168 w 1278618"/>
              <a:gd name="connsiteY44" fmla="*/ 1614115 h 1631346"/>
              <a:gd name="connsiteX45" fmla="*/ 335643 w 1278618"/>
              <a:gd name="connsiteY45" fmla="*/ 1628402 h 1631346"/>
              <a:gd name="connsiteX46" fmla="*/ 307068 w 1278618"/>
              <a:gd name="connsiteY46" fmla="*/ 1614115 h 1631346"/>
              <a:gd name="connsiteX47" fmla="*/ 278493 w 1278618"/>
              <a:gd name="connsiteY47" fmla="*/ 1609352 h 1631346"/>
              <a:gd name="connsiteX48" fmla="*/ 221343 w 1278618"/>
              <a:gd name="connsiteY48" fmla="*/ 1595065 h 1631346"/>
              <a:gd name="connsiteX49" fmla="*/ 202293 w 1278618"/>
              <a:gd name="connsiteY49" fmla="*/ 1599827 h 1631346"/>
              <a:gd name="connsiteX50" fmla="*/ 207056 w 1278618"/>
              <a:gd name="connsiteY50" fmla="*/ 1566490 h 1631346"/>
              <a:gd name="connsiteX51" fmla="*/ 183243 w 1278618"/>
              <a:gd name="connsiteY51" fmla="*/ 1556965 h 1631346"/>
              <a:gd name="connsiteX52" fmla="*/ 173718 w 1278618"/>
              <a:gd name="connsiteY52" fmla="*/ 1542677 h 1631346"/>
              <a:gd name="connsiteX53" fmla="*/ 168956 w 1278618"/>
              <a:gd name="connsiteY53" fmla="*/ 1528390 h 1631346"/>
              <a:gd name="connsiteX54" fmla="*/ 149906 w 1278618"/>
              <a:gd name="connsiteY54" fmla="*/ 1499815 h 1631346"/>
              <a:gd name="connsiteX55" fmla="*/ 140381 w 1278618"/>
              <a:gd name="connsiteY55" fmla="*/ 1485527 h 1631346"/>
              <a:gd name="connsiteX56" fmla="*/ 130856 w 1278618"/>
              <a:gd name="connsiteY56" fmla="*/ 1471240 h 1631346"/>
              <a:gd name="connsiteX57" fmla="*/ 116568 w 1278618"/>
              <a:gd name="connsiteY57" fmla="*/ 1418852 h 1631346"/>
              <a:gd name="connsiteX58" fmla="*/ 111806 w 1278618"/>
              <a:gd name="connsiteY58" fmla="*/ 1404565 h 1631346"/>
              <a:gd name="connsiteX59" fmla="*/ 97518 w 1278618"/>
              <a:gd name="connsiteY59" fmla="*/ 1395040 h 1631346"/>
              <a:gd name="connsiteX60" fmla="*/ 68943 w 1278618"/>
              <a:gd name="connsiteY60" fmla="*/ 1385515 h 1631346"/>
              <a:gd name="connsiteX61" fmla="*/ 59418 w 1278618"/>
              <a:gd name="connsiteY61" fmla="*/ 1371227 h 1631346"/>
              <a:gd name="connsiteX62" fmla="*/ 30843 w 1278618"/>
              <a:gd name="connsiteY62" fmla="*/ 1356940 h 1631346"/>
              <a:gd name="connsiteX63" fmla="*/ 35606 w 1278618"/>
              <a:gd name="connsiteY63" fmla="*/ 1342652 h 1631346"/>
              <a:gd name="connsiteX64" fmla="*/ 26081 w 1278618"/>
              <a:gd name="connsiteY64" fmla="*/ 1328365 h 1631346"/>
              <a:gd name="connsiteX65" fmla="*/ 2268 w 1278618"/>
              <a:gd name="connsiteY65" fmla="*/ 1304552 h 1631346"/>
              <a:gd name="connsiteX66" fmla="*/ 16556 w 1278618"/>
              <a:gd name="connsiteY66" fmla="*/ 1299790 h 1631346"/>
              <a:gd name="connsiteX67" fmla="*/ 2268 w 1278618"/>
              <a:gd name="connsiteY67" fmla="*/ 1290265 h 1631346"/>
              <a:gd name="connsiteX68" fmla="*/ 16556 w 1278618"/>
              <a:gd name="connsiteY68" fmla="*/ 1280740 h 1631346"/>
              <a:gd name="connsiteX69" fmla="*/ 21318 w 1278618"/>
              <a:gd name="connsiteY69" fmla="*/ 1266452 h 1631346"/>
              <a:gd name="connsiteX70" fmla="*/ 49893 w 1278618"/>
              <a:gd name="connsiteY70" fmla="*/ 1256927 h 1631346"/>
              <a:gd name="connsiteX71" fmla="*/ 92756 w 1278618"/>
              <a:gd name="connsiteY71" fmla="*/ 1237877 h 1631346"/>
              <a:gd name="connsiteX72" fmla="*/ 107043 w 1278618"/>
              <a:gd name="connsiteY72" fmla="*/ 1233115 h 1631346"/>
              <a:gd name="connsiteX73" fmla="*/ 121331 w 1278618"/>
              <a:gd name="connsiteY73" fmla="*/ 1228352 h 1631346"/>
              <a:gd name="connsiteX74" fmla="*/ 130856 w 1278618"/>
              <a:gd name="connsiteY74" fmla="*/ 1214065 h 1631346"/>
              <a:gd name="connsiteX75" fmla="*/ 145143 w 1278618"/>
              <a:gd name="connsiteY75" fmla="*/ 1204540 h 1631346"/>
              <a:gd name="connsiteX76" fmla="*/ 154668 w 1278618"/>
              <a:gd name="connsiteY76" fmla="*/ 1175965 h 1631346"/>
              <a:gd name="connsiteX77" fmla="*/ 173718 w 1278618"/>
              <a:gd name="connsiteY77" fmla="*/ 1133102 h 1631346"/>
              <a:gd name="connsiteX78" fmla="*/ 183243 w 1278618"/>
              <a:gd name="connsiteY78" fmla="*/ 1104527 h 1631346"/>
              <a:gd name="connsiteX79" fmla="*/ 188006 w 1278618"/>
              <a:gd name="connsiteY79" fmla="*/ 1090240 h 1631346"/>
              <a:gd name="connsiteX80" fmla="*/ 192768 w 1278618"/>
              <a:gd name="connsiteY80" fmla="*/ 1056902 h 1631346"/>
              <a:gd name="connsiteX81" fmla="*/ 202293 w 1278618"/>
              <a:gd name="connsiteY81" fmla="*/ 1023565 h 1631346"/>
              <a:gd name="connsiteX82" fmla="*/ 221343 w 1278618"/>
              <a:gd name="connsiteY82" fmla="*/ 990227 h 1631346"/>
              <a:gd name="connsiteX83" fmla="*/ 283256 w 1278618"/>
              <a:gd name="connsiteY83" fmla="*/ 985465 h 1631346"/>
              <a:gd name="connsiteX84" fmla="*/ 297543 w 1278618"/>
              <a:gd name="connsiteY84" fmla="*/ 928315 h 1631346"/>
              <a:gd name="connsiteX85" fmla="*/ 302306 w 1278618"/>
              <a:gd name="connsiteY85" fmla="*/ 914027 h 1631346"/>
              <a:gd name="connsiteX86" fmla="*/ 311831 w 1278618"/>
              <a:gd name="connsiteY86" fmla="*/ 518740 h 1631346"/>
              <a:gd name="connsiteX87" fmla="*/ 321356 w 1278618"/>
              <a:gd name="connsiteY87" fmla="*/ 490165 h 1631346"/>
              <a:gd name="connsiteX88" fmla="*/ 326118 w 1278618"/>
              <a:gd name="connsiteY88" fmla="*/ 475877 h 1631346"/>
              <a:gd name="connsiteX89" fmla="*/ 330881 w 1278618"/>
              <a:gd name="connsiteY89" fmla="*/ 433015 h 1631346"/>
              <a:gd name="connsiteX90" fmla="*/ 340406 w 1278618"/>
              <a:gd name="connsiteY90" fmla="*/ 404440 h 1631346"/>
              <a:gd name="connsiteX91" fmla="*/ 335643 w 1278618"/>
              <a:gd name="connsiteY91" fmla="*/ 175840 h 1631346"/>
              <a:gd name="connsiteX92" fmla="*/ 326118 w 1278618"/>
              <a:gd name="connsiteY92" fmla="*/ 147265 h 1631346"/>
              <a:gd name="connsiteX93" fmla="*/ 321356 w 1278618"/>
              <a:gd name="connsiteY93" fmla="*/ 128215 h 1631346"/>
              <a:gd name="connsiteX94" fmla="*/ 311831 w 1278618"/>
              <a:gd name="connsiteY94" fmla="*/ 99640 h 1631346"/>
              <a:gd name="connsiteX95" fmla="*/ 307068 w 1278618"/>
              <a:gd name="connsiteY95" fmla="*/ 85352 h 1631346"/>
              <a:gd name="connsiteX96" fmla="*/ 311831 w 1278618"/>
              <a:gd name="connsiteY96" fmla="*/ 4390 h 1631346"/>
              <a:gd name="connsiteX97" fmla="*/ 965856 w 1278618"/>
              <a:gd name="connsiteY97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50031 w 1278618"/>
              <a:gd name="connsiteY9" fmla="*/ 1056902 h 1631346"/>
              <a:gd name="connsiteX10" fmla="*/ 1154793 w 1278618"/>
              <a:gd name="connsiteY10" fmla="*/ 1071190 h 1631346"/>
              <a:gd name="connsiteX11" fmla="*/ 1164318 w 1278618"/>
              <a:gd name="connsiteY11" fmla="*/ 1085477 h 1631346"/>
              <a:gd name="connsiteX12" fmla="*/ 1192893 w 1278618"/>
              <a:gd name="connsiteY12" fmla="*/ 1142627 h 1631346"/>
              <a:gd name="connsiteX13" fmla="*/ 1202418 w 1278618"/>
              <a:gd name="connsiteY13" fmla="*/ 1156915 h 1631346"/>
              <a:gd name="connsiteX14" fmla="*/ 1207181 w 1278618"/>
              <a:gd name="connsiteY14" fmla="*/ 1171202 h 1631346"/>
              <a:gd name="connsiteX15" fmla="*/ 1221468 w 1278618"/>
              <a:gd name="connsiteY15" fmla="*/ 1180727 h 1631346"/>
              <a:gd name="connsiteX16" fmla="*/ 1245281 w 1278618"/>
              <a:gd name="connsiteY16" fmla="*/ 1223590 h 1631346"/>
              <a:gd name="connsiteX17" fmla="*/ 1254806 w 1278618"/>
              <a:gd name="connsiteY17" fmla="*/ 1237877 h 1631346"/>
              <a:gd name="connsiteX18" fmla="*/ 1264331 w 1278618"/>
              <a:gd name="connsiteY18" fmla="*/ 1266452 h 1631346"/>
              <a:gd name="connsiteX19" fmla="*/ 1278618 w 1278618"/>
              <a:gd name="connsiteY19" fmla="*/ 1318840 h 1631346"/>
              <a:gd name="connsiteX20" fmla="*/ 1273856 w 1278618"/>
              <a:gd name="connsiteY20" fmla="*/ 1485527 h 1631346"/>
              <a:gd name="connsiteX21" fmla="*/ 1259568 w 1278618"/>
              <a:gd name="connsiteY21" fmla="*/ 1514102 h 1631346"/>
              <a:gd name="connsiteX22" fmla="*/ 1245281 w 1278618"/>
              <a:gd name="connsiteY22" fmla="*/ 1518865 h 1631346"/>
              <a:gd name="connsiteX23" fmla="*/ 1226231 w 1278618"/>
              <a:gd name="connsiteY23" fmla="*/ 1547440 h 1631346"/>
              <a:gd name="connsiteX24" fmla="*/ 1221468 w 1278618"/>
              <a:gd name="connsiteY24" fmla="*/ 1561727 h 1631346"/>
              <a:gd name="connsiteX25" fmla="*/ 1207181 w 1278618"/>
              <a:gd name="connsiteY25" fmla="*/ 1566490 h 1631346"/>
              <a:gd name="connsiteX26" fmla="*/ 1178606 w 1278618"/>
              <a:gd name="connsiteY26" fmla="*/ 1580777 h 1631346"/>
              <a:gd name="connsiteX27" fmla="*/ 1083356 w 1278618"/>
              <a:gd name="connsiteY27" fmla="*/ 1576015 h 1631346"/>
              <a:gd name="connsiteX28" fmla="*/ 1040493 w 1278618"/>
              <a:gd name="connsiteY28" fmla="*/ 1552202 h 1631346"/>
              <a:gd name="connsiteX29" fmla="*/ 1026206 w 1278618"/>
              <a:gd name="connsiteY29" fmla="*/ 1542677 h 1631346"/>
              <a:gd name="connsiteX30" fmla="*/ 983343 w 1278618"/>
              <a:gd name="connsiteY30" fmla="*/ 1528390 h 1631346"/>
              <a:gd name="connsiteX31" fmla="*/ 969056 w 1278618"/>
              <a:gd name="connsiteY31" fmla="*/ 1523627 h 1631346"/>
              <a:gd name="connsiteX32" fmla="*/ 954768 w 1278618"/>
              <a:gd name="connsiteY32" fmla="*/ 1518865 h 1631346"/>
              <a:gd name="connsiteX33" fmla="*/ 911906 w 1278618"/>
              <a:gd name="connsiteY33" fmla="*/ 1504577 h 1631346"/>
              <a:gd name="connsiteX34" fmla="*/ 621393 w 1278618"/>
              <a:gd name="connsiteY34" fmla="*/ 1509340 h 1631346"/>
              <a:gd name="connsiteX35" fmla="*/ 564243 w 1278618"/>
              <a:gd name="connsiteY35" fmla="*/ 1514102 h 1631346"/>
              <a:gd name="connsiteX36" fmla="*/ 516618 w 1278618"/>
              <a:gd name="connsiteY36" fmla="*/ 1528390 h 1631346"/>
              <a:gd name="connsiteX37" fmla="*/ 488043 w 1278618"/>
              <a:gd name="connsiteY37" fmla="*/ 1537915 h 1631346"/>
              <a:gd name="connsiteX38" fmla="*/ 473756 w 1278618"/>
              <a:gd name="connsiteY38" fmla="*/ 1547440 h 1631346"/>
              <a:gd name="connsiteX39" fmla="*/ 445181 w 1278618"/>
              <a:gd name="connsiteY39" fmla="*/ 1556965 h 1631346"/>
              <a:gd name="connsiteX40" fmla="*/ 430893 w 1278618"/>
              <a:gd name="connsiteY40" fmla="*/ 1566490 h 1631346"/>
              <a:gd name="connsiteX41" fmla="*/ 373743 w 1278618"/>
              <a:gd name="connsiteY41" fmla="*/ 1595065 h 1631346"/>
              <a:gd name="connsiteX42" fmla="*/ 359456 w 1278618"/>
              <a:gd name="connsiteY42" fmla="*/ 1604590 h 1631346"/>
              <a:gd name="connsiteX43" fmla="*/ 345168 w 1278618"/>
              <a:gd name="connsiteY43" fmla="*/ 1614115 h 1631346"/>
              <a:gd name="connsiteX44" fmla="*/ 335643 w 1278618"/>
              <a:gd name="connsiteY44" fmla="*/ 1628402 h 1631346"/>
              <a:gd name="connsiteX45" fmla="*/ 307068 w 1278618"/>
              <a:gd name="connsiteY45" fmla="*/ 1614115 h 1631346"/>
              <a:gd name="connsiteX46" fmla="*/ 278493 w 1278618"/>
              <a:gd name="connsiteY46" fmla="*/ 1609352 h 1631346"/>
              <a:gd name="connsiteX47" fmla="*/ 221343 w 1278618"/>
              <a:gd name="connsiteY47" fmla="*/ 1595065 h 1631346"/>
              <a:gd name="connsiteX48" fmla="*/ 202293 w 1278618"/>
              <a:gd name="connsiteY48" fmla="*/ 1599827 h 1631346"/>
              <a:gd name="connsiteX49" fmla="*/ 207056 w 1278618"/>
              <a:gd name="connsiteY49" fmla="*/ 1566490 h 1631346"/>
              <a:gd name="connsiteX50" fmla="*/ 183243 w 1278618"/>
              <a:gd name="connsiteY50" fmla="*/ 1556965 h 1631346"/>
              <a:gd name="connsiteX51" fmla="*/ 173718 w 1278618"/>
              <a:gd name="connsiteY51" fmla="*/ 1542677 h 1631346"/>
              <a:gd name="connsiteX52" fmla="*/ 168956 w 1278618"/>
              <a:gd name="connsiteY52" fmla="*/ 1528390 h 1631346"/>
              <a:gd name="connsiteX53" fmla="*/ 149906 w 1278618"/>
              <a:gd name="connsiteY53" fmla="*/ 1499815 h 1631346"/>
              <a:gd name="connsiteX54" fmla="*/ 140381 w 1278618"/>
              <a:gd name="connsiteY54" fmla="*/ 1485527 h 1631346"/>
              <a:gd name="connsiteX55" fmla="*/ 130856 w 1278618"/>
              <a:gd name="connsiteY55" fmla="*/ 1471240 h 1631346"/>
              <a:gd name="connsiteX56" fmla="*/ 116568 w 1278618"/>
              <a:gd name="connsiteY56" fmla="*/ 1418852 h 1631346"/>
              <a:gd name="connsiteX57" fmla="*/ 111806 w 1278618"/>
              <a:gd name="connsiteY57" fmla="*/ 1404565 h 1631346"/>
              <a:gd name="connsiteX58" fmla="*/ 97518 w 1278618"/>
              <a:gd name="connsiteY58" fmla="*/ 1395040 h 1631346"/>
              <a:gd name="connsiteX59" fmla="*/ 68943 w 1278618"/>
              <a:gd name="connsiteY59" fmla="*/ 1385515 h 1631346"/>
              <a:gd name="connsiteX60" fmla="*/ 59418 w 1278618"/>
              <a:gd name="connsiteY60" fmla="*/ 1371227 h 1631346"/>
              <a:gd name="connsiteX61" fmla="*/ 30843 w 1278618"/>
              <a:gd name="connsiteY61" fmla="*/ 1356940 h 1631346"/>
              <a:gd name="connsiteX62" fmla="*/ 35606 w 1278618"/>
              <a:gd name="connsiteY62" fmla="*/ 1342652 h 1631346"/>
              <a:gd name="connsiteX63" fmla="*/ 26081 w 1278618"/>
              <a:gd name="connsiteY63" fmla="*/ 1328365 h 1631346"/>
              <a:gd name="connsiteX64" fmla="*/ 2268 w 1278618"/>
              <a:gd name="connsiteY64" fmla="*/ 1304552 h 1631346"/>
              <a:gd name="connsiteX65" fmla="*/ 16556 w 1278618"/>
              <a:gd name="connsiteY65" fmla="*/ 1299790 h 1631346"/>
              <a:gd name="connsiteX66" fmla="*/ 2268 w 1278618"/>
              <a:gd name="connsiteY66" fmla="*/ 1290265 h 1631346"/>
              <a:gd name="connsiteX67" fmla="*/ 16556 w 1278618"/>
              <a:gd name="connsiteY67" fmla="*/ 1280740 h 1631346"/>
              <a:gd name="connsiteX68" fmla="*/ 21318 w 1278618"/>
              <a:gd name="connsiteY68" fmla="*/ 1266452 h 1631346"/>
              <a:gd name="connsiteX69" fmla="*/ 49893 w 1278618"/>
              <a:gd name="connsiteY69" fmla="*/ 1256927 h 1631346"/>
              <a:gd name="connsiteX70" fmla="*/ 92756 w 1278618"/>
              <a:gd name="connsiteY70" fmla="*/ 1237877 h 1631346"/>
              <a:gd name="connsiteX71" fmla="*/ 107043 w 1278618"/>
              <a:gd name="connsiteY71" fmla="*/ 1233115 h 1631346"/>
              <a:gd name="connsiteX72" fmla="*/ 121331 w 1278618"/>
              <a:gd name="connsiteY72" fmla="*/ 1228352 h 1631346"/>
              <a:gd name="connsiteX73" fmla="*/ 130856 w 1278618"/>
              <a:gd name="connsiteY73" fmla="*/ 1214065 h 1631346"/>
              <a:gd name="connsiteX74" fmla="*/ 145143 w 1278618"/>
              <a:gd name="connsiteY74" fmla="*/ 1204540 h 1631346"/>
              <a:gd name="connsiteX75" fmla="*/ 154668 w 1278618"/>
              <a:gd name="connsiteY75" fmla="*/ 1175965 h 1631346"/>
              <a:gd name="connsiteX76" fmla="*/ 173718 w 1278618"/>
              <a:gd name="connsiteY76" fmla="*/ 1133102 h 1631346"/>
              <a:gd name="connsiteX77" fmla="*/ 183243 w 1278618"/>
              <a:gd name="connsiteY77" fmla="*/ 1104527 h 1631346"/>
              <a:gd name="connsiteX78" fmla="*/ 188006 w 1278618"/>
              <a:gd name="connsiteY78" fmla="*/ 1090240 h 1631346"/>
              <a:gd name="connsiteX79" fmla="*/ 192768 w 1278618"/>
              <a:gd name="connsiteY79" fmla="*/ 1056902 h 1631346"/>
              <a:gd name="connsiteX80" fmla="*/ 202293 w 1278618"/>
              <a:gd name="connsiteY80" fmla="*/ 1023565 h 1631346"/>
              <a:gd name="connsiteX81" fmla="*/ 221343 w 1278618"/>
              <a:gd name="connsiteY81" fmla="*/ 990227 h 1631346"/>
              <a:gd name="connsiteX82" fmla="*/ 283256 w 1278618"/>
              <a:gd name="connsiteY82" fmla="*/ 985465 h 1631346"/>
              <a:gd name="connsiteX83" fmla="*/ 297543 w 1278618"/>
              <a:gd name="connsiteY83" fmla="*/ 928315 h 1631346"/>
              <a:gd name="connsiteX84" fmla="*/ 302306 w 1278618"/>
              <a:gd name="connsiteY84" fmla="*/ 914027 h 1631346"/>
              <a:gd name="connsiteX85" fmla="*/ 311831 w 1278618"/>
              <a:gd name="connsiteY85" fmla="*/ 518740 h 1631346"/>
              <a:gd name="connsiteX86" fmla="*/ 321356 w 1278618"/>
              <a:gd name="connsiteY86" fmla="*/ 490165 h 1631346"/>
              <a:gd name="connsiteX87" fmla="*/ 326118 w 1278618"/>
              <a:gd name="connsiteY87" fmla="*/ 475877 h 1631346"/>
              <a:gd name="connsiteX88" fmla="*/ 330881 w 1278618"/>
              <a:gd name="connsiteY88" fmla="*/ 433015 h 1631346"/>
              <a:gd name="connsiteX89" fmla="*/ 340406 w 1278618"/>
              <a:gd name="connsiteY89" fmla="*/ 404440 h 1631346"/>
              <a:gd name="connsiteX90" fmla="*/ 335643 w 1278618"/>
              <a:gd name="connsiteY90" fmla="*/ 175840 h 1631346"/>
              <a:gd name="connsiteX91" fmla="*/ 326118 w 1278618"/>
              <a:gd name="connsiteY91" fmla="*/ 147265 h 1631346"/>
              <a:gd name="connsiteX92" fmla="*/ 321356 w 1278618"/>
              <a:gd name="connsiteY92" fmla="*/ 128215 h 1631346"/>
              <a:gd name="connsiteX93" fmla="*/ 311831 w 1278618"/>
              <a:gd name="connsiteY93" fmla="*/ 99640 h 1631346"/>
              <a:gd name="connsiteX94" fmla="*/ 307068 w 1278618"/>
              <a:gd name="connsiteY94" fmla="*/ 85352 h 1631346"/>
              <a:gd name="connsiteX95" fmla="*/ 311831 w 1278618"/>
              <a:gd name="connsiteY95" fmla="*/ 4390 h 1631346"/>
              <a:gd name="connsiteX96" fmla="*/ 965856 w 1278618"/>
              <a:gd name="connsiteY96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50031 w 1278618"/>
              <a:gd name="connsiteY9" fmla="*/ 1056902 h 1631346"/>
              <a:gd name="connsiteX10" fmla="*/ 1164318 w 1278618"/>
              <a:gd name="connsiteY10" fmla="*/ 1085477 h 1631346"/>
              <a:gd name="connsiteX11" fmla="*/ 1192893 w 1278618"/>
              <a:gd name="connsiteY11" fmla="*/ 1142627 h 1631346"/>
              <a:gd name="connsiteX12" fmla="*/ 1202418 w 1278618"/>
              <a:gd name="connsiteY12" fmla="*/ 1156915 h 1631346"/>
              <a:gd name="connsiteX13" fmla="*/ 1207181 w 1278618"/>
              <a:gd name="connsiteY13" fmla="*/ 1171202 h 1631346"/>
              <a:gd name="connsiteX14" fmla="*/ 1221468 w 1278618"/>
              <a:gd name="connsiteY14" fmla="*/ 1180727 h 1631346"/>
              <a:gd name="connsiteX15" fmla="*/ 1245281 w 1278618"/>
              <a:gd name="connsiteY15" fmla="*/ 1223590 h 1631346"/>
              <a:gd name="connsiteX16" fmla="*/ 1254806 w 1278618"/>
              <a:gd name="connsiteY16" fmla="*/ 1237877 h 1631346"/>
              <a:gd name="connsiteX17" fmla="*/ 1264331 w 1278618"/>
              <a:gd name="connsiteY17" fmla="*/ 1266452 h 1631346"/>
              <a:gd name="connsiteX18" fmla="*/ 1278618 w 1278618"/>
              <a:gd name="connsiteY18" fmla="*/ 1318840 h 1631346"/>
              <a:gd name="connsiteX19" fmla="*/ 1273856 w 1278618"/>
              <a:gd name="connsiteY19" fmla="*/ 1485527 h 1631346"/>
              <a:gd name="connsiteX20" fmla="*/ 1259568 w 1278618"/>
              <a:gd name="connsiteY20" fmla="*/ 1514102 h 1631346"/>
              <a:gd name="connsiteX21" fmla="*/ 1245281 w 1278618"/>
              <a:gd name="connsiteY21" fmla="*/ 1518865 h 1631346"/>
              <a:gd name="connsiteX22" fmla="*/ 1226231 w 1278618"/>
              <a:gd name="connsiteY22" fmla="*/ 1547440 h 1631346"/>
              <a:gd name="connsiteX23" fmla="*/ 1221468 w 1278618"/>
              <a:gd name="connsiteY23" fmla="*/ 1561727 h 1631346"/>
              <a:gd name="connsiteX24" fmla="*/ 1207181 w 1278618"/>
              <a:gd name="connsiteY24" fmla="*/ 1566490 h 1631346"/>
              <a:gd name="connsiteX25" fmla="*/ 1178606 w 1278618"/>
              <a:gd name="connsiteY25" fmla="*/ 1580777 h 1631346"/>
              <a:gd name="connsiteX26" fmla="*/ 1083356 w 1278618"/>
              <a:gd name="connsiteY26" fmla="*/ 1576015 h 1631346"/>
              <a:gd name="connsiteX27" fmla="*/ 1040493 w 1278618"/>
              <a:gd name="connsiteY27" fmla="*/ 1552202 h 1631346"/>
              <a:gd name="connsiteX28" fmla="*/ 1026206 w 1278618"/>
              <a:gd name="connsiteY28" fmla="*/ 1542677 h 1631346"/>
              <a:gd name="connsiteX29" fmla="*/ 983343 w 1278618"/>
              <a:gd name="connsiteY29" fmla="*/ 1528390 h 1631346"/>
              <a:gd name="connsiteX30" fmla="*/ 969056 w 1278618"/>
              <a:gd name="connsiteY30" fmla="*/ 1523627 h 1631346"/>
              <a:gd name="connsiteX31" fmla="*/ 954768 w 1278618"/>
              <a:gd name="connsiteY31" fmla="*/ 1518865 h 1631346"/>
              <a:gd name="connsiteX32" fmla="*/ 911906 w 1278618"/>
              <a:gd name="connsiteY32" fmla="*/ 1504577 h 1631346"/>
              <a:gd name="connsiteX33" fmla="*/ 621393 w 1278618"/>
              <a:gd name="connsiteY33" fmla="*/ 1509340 h 1631346"/>
              <a:gd name="connsiteX34" fmla="*/ 564243 w 1278618"/>
              <a:gd name="connsiteY34" fmla="*/ 1514102 h 1631346"/>
              <a:gd name="connsiteX35" fmla="*/ 516618 w 1278618"/>
              <a:gd name="connsiteY35" fmla="*/ 1528390 h 1631346"/>
              <a:gd name="connsiteX36" fmla="*/ 488043 w 1278618"/>
              <a:gd name="connsiteY36" fmla="*/ 1537915 h 1631346"/>
              <a:gd name="connsiteX37" fmla="*/ 473756 w 1278618"/>
              <a:gd name="connsiteY37" fmla="*/ 1547440 h 1631346"/>
              <a:gd name="connsiteX38" fmla="*/ 445181 w 1278618"/>
              <a:gd name="connsiteY38" fmla="*/ 1556965 h 1631346"/>
              <a:gd name="connsiteX39" fmla="*/ 430893 w 1278618"/>
              <a:gd name="connsiteY39" fmla="*/ 1566490 h 1631346"/>
              <a:gd name="connsiteX40" fmla="*/ 373743 w 1278618"/>
              <a:gd name="connsiteY40" fmla="*/ 1595065 h 1631346"/>
              <a:gd name="connsiteX41" fmla="*/ 359456 w 1278618"/>
              <a:gd name="connsiteY41" fmla="*/ 1604590 h 1631346"/>
              <a:gd name="connsiteX42" fmla="*/ 345168 w 1278618"/>
              <a:gd name="connsiteY42" fmla="*/ 1614115 h 1631346"/>
              <a:gd name="connsiteX43" fmla="*/ 335643 w 1278618"/>
              <a:gd name="connsiteY43" fmla="*/ 1628402 h 1631346"/>
              <a:gd name="connsiteX44" fmla="*/ 307068 w 1278618"/>
              <a:gd name="connsiteY44" fmla="*/ 1614115 h 1631346"/>
              <a:gd name="connsiteX45" fmla="*/ 278493 w 1278618"/>
              <a:gd name="connsiteY45" fmla="*/ 1609352 h 1631346"/>
              <a:gd name="connsiteX46" fmla="*/ 221343 w 1278618"/>
              <a:gd name="connsiteY46" fmla="*/ 1595065 h 1631346"/>
              <a:gd name="connsiteX47" fmla="*/ 202293 w 1278618"/>
              <a:gd name="connsiteY47" fmla="*/ 1599827 h 1631346"/>
              <a:gd name="connsiteX48" fmla="*/ 207056 w 1278618"/>
              <a:gd name="connsiteY48" fmla="*/ 1566490 h 1631346"/>
              <a:gd name="connsiteX49" fmla="*/ 183243 w 1278618"/>
              <a:gd name="connsiteY49" fmla="*/ 1556965 h 1631346"/>
              <a:gd name="connsiteX50" fmla="*/ 173718 w 1278618"/>
              <a:gd name="connsiteY50" fmla="*/ 1542677 h 1631346"/>
              <a:gd name="connsiteX51" fmla="*/ 168956 w 1278618"/>
              <a:gd name="connsiteY51" fmla="*/ 1528390 h 1631346"/>
              <a:gd name="connsiteX52" fmla="*/ 149906 w 1278618"/>
              <a:gd name="connsiteY52" fmla="*/ 1499815 h 1631346"/>
              <a:gd name="connsiteX53" fmla="*/ 140381 w 1278618"/>
              <a:gd name="connsiteY53" fmla="*/ 1485527 h 1631346"/>
              <a:gd name="connsiteX54" fmla="*/ 130856 w 1278618"/>
              <a:gd name="connsiteY54" fmla="*/ 1471240 h 1631346"/>
              <a:gd name="connsiteX55" fmla="*/ 116568 w 1278618"/>
              <a:gd name="connsiteY55" fmla="*/ 1418852 h 1631346"/>
              <a:gd name="connsiteX56" fmla="*/ 111806 w 1278618"/>
              <a:gd name="connsiteY56" fmla="*/ 1404565 h 1631346"/>
              <a:gd name="connsiteX57" fmla="*/ 97518 w 1278618"/>
              <a:gd name="connsiteY57" fmla="*/ 1395040 h 1631346"/>
              <a:gd name="connsiteX58" fmla="*/ 68943 w 1278618"/>
              <a:gd name="connsiteY58" fmla="*/ 1385515 h 1631346"/>
              <a:gd name="connsiteX59" fmla="*/ 59418 w 1278618"/>
              <a:gd name="connsiteY59" fmla="*/ 1371227 h 1631346"/>
              <a:gd name="connsiteX60" fmla="*/ 30843 w 1278618"/>
              <a:gd name="connsiteY60" fmla="*/ 1356940 h 1631346"/>
              <a:gd name="connsiteX61" fmla="*/ 35606 w 1278618"/>
              <a:gd name="connsiteY61" fmla="*/ 1342652 h 1631346"/>
              <a:gd name="connsiteX62" fmla="*/ 26081 w 1278618"/>
              <a:gd name="connsiteY62" fmla="*/ 1328365 h 1631346"/>
              <a:gd name="connsiteX63" fmla="*/ 2268 w 1278618"/>
              <a:gd name="connsiteY63" fmla="*/ 1304552 h 1631346"/>
              <a:gd name="connsiteX64" fmla="*/ 16556 w 1278618"/>
              <a:gd name="connsiteY64" fmla="*/ 1299790 h 1631346"/>
              <a:gd name="connsiteX65" fmla="*/ 2268 w 1278618"/>
              <a:gd name="connsiteY65" fmla="*/ 1290265 h 1631346"/>
              <a:gd name="connsiteX66" fmla="*/ 16556 w 1278618"/>
              <a:gd name="connsiteY66" fmla="*/ 1280740 h 1631346"/>
              <a:gd name="connsiteX67" fmla="*/ 21318 w 1278618"/>
              <a:gd name="connsiteY67" fmla="*/ 1266452 h 1631346"/>
              <a:gd name="connsiteX68" fmla="*/ 49893 w 1278618"/>
              <a:gd name="connsiteY68" fmla="*/ 1256927 h 1631346"/>
              <a:gd name="connsiteX69" fmla="*/ 92756 w 1278618"/>
              <a:gd name="connsiteY69" fmla="*/ 1237877 h 1631346"/>
              <a:gd name="connsiteX70" fmla="*/ 107043 w 1278618"/>
              <a:gd name="connsiteY70" fmla="*/ 1233115 h 1631346"/>
              <a:gd name="connsiteX71" fmla="*/ 121331 w 1278618"/>
              <a:gd name="connsiteY71" fmla="*/ 1228352 h 1631346"/>
              <a:gd name="connsiteX72" fmla="*/ 130856 w 1278618"/>
              <a:gd name="connsiteY72" fmla="*/ 1214065 h 1631346"/>
              <a:gd name="connsiteX73" fmla="*/ 145143 w 1278618"/>
              <a:gd name="connsiteY73" fmla="*/ 1204540 h 1631346"/>
              <a:gd name="connsiteX74" fmla="*/ 154668 w 1278618"/>
              <a:gd name="connsiteY74" fmla="*/ 1175965 h 1631346"/>
              <a:gd name="connsiteX75" fmla="*/ 173718 w 1278618"/>
              <a:gd name="connsiteY75" fmla="*/ 1133102 h 1631346"/>
              <a:gd name="connsiteX76" fmla="*/ 183243 w 1278618"/>
              <a:gd name="connsiteY76" fmla="*/ 1104527 h 1631346"/>
              <a:gd name="connsiteX77" fmla="*/ 188006 w 1278618"/>
              <a:gd name="connsiteY77" fmla="*/ 1090240 h 1631346"/>
              <a:gd name="connsiteX78" fmla="*/ 192768 w 1278618"/>
              <a:gd name="connsiteY78" fmla="*/ 1056902 h 1631346"/>
              <a:gd name="connsiteX79" fmla="*/ 202293 w 1278618"/>
              <a:gd name="connsiteY79" fmla="*/ 1023565 h 1631346"/>
              <a:gd name="connsiteX80" fmla="*/ 221343 w 1278618"/>
              <a:gd name="connsiteY80" fmla="*/ 990227 h 1631346"/>
              <a:gd name="connsiteX81" fmla="*/ 283256 w 1278618"/>
              <a:gd name="connsiteY81" fmla="*/ 985465 h 1631346"/>
              <a:gd name="connsiteX82" fmla="*/ 297543 w 1278618"/>
              <a:gd name="connsiteY82" fmla="*/ 928315 h 1631346"/>
              <a:gd name="connsiteX83" fmla="*/ 302306 w 1278618"/>
              <a:gd name="connsiteY83" fmla="*/ 914027 h 1631346"/>
              <a:gd name="connsiteX84" fmla="*/ 311831 w 1278618"/>
              <a:gd name="connsiteY84" fmla="*/ 518740 h 1631346"/>
              <a:gd name="connsiteX85" fmla="*/ 321356 w 1278618"/>
              <a:gd name="connsiteY85" fmla="*/ 490165 h 1631346"/>
              <a:gd name="connsiteX86" fmla="*/ 326118 w 1278618"/>
              <a:gd name="connsiteY86" fmla="*/ 475877 h 1631346"/>
              <a:gd name="connsiteX87" fmla="*/ 330881 w 1278618"/>
              <a:gd name="connsiteY87" fmla="*/ 433015 h 1631346"/>
              <a:gd name="connsiteX88" fmla="*/ 340406 w 1278618"/>
              <a:gd name="connsiteY88" fmla="*/ 404440 h 1631346"/>
              <a:gd name="connsiteX89" fmla="*/ 335643 w 1278618"/>
              <a:gd name="connsiteY89" fmla="*/ 175840 h 1631346"/>
              <a:gd name="connsiteX90" fmla="*/ 326118 w 1278618"/>
              <a:gd name="connsiteY90" fmla="*/ 147265 h 1631346"/>
              <a:gd name="connsiteX91" fmla="*/ 321356 w 1278618"/>
              <a:gd name="connsiteY91" fmla="*/ 128215 h 1631346"/>
              <a:gd name="connsiteX92" fmla="*/ 311831 w 1278618"/>
              <a:gd name="connsiteY92" fmla="*/ 99640 h 1631346"/>
              <a:gd name="connsiteX93" fmla="*/ 307068 w 1278618"/>
              <a:gd name="connsiteY93" fmla="*/ 85352 h 1631346"/>
              <a:gd name="connsiteX94" fmla="*/ 311831 w 1278618"/>
              <a:gd name="connsiteY94" fmla="*/ 4390 h 1631346"/>
              <a:gd name="connsiteX95" fmla="*/ 965856 w 1278618"/>
              <a:gd name="connsiteY95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64318 w 1278618"/>
              <a:gd name="connsiteY9" fmla="*/ 1085477 h 1631346"/>
              <a:gd name="connsiteX10" fmla="*/ 1192893 w 1278618"/>
              <a:gd name="connsiteY10" fmla="*/ 1142627 h 1631346"/>
              <a:gd name="connsiteX11" fmla="*/ 1202418 w 1278618"/>
              <a:gd name="connsiteY11" fmla="*/ 1156915 h 1631346"/>
              <a:gd name="connsiteX12" fmla="*/ 1207181 w 1278618"/>
              <a:gd name="connsiteY12" fmla="*/ 1171202 h 1631346"/>
              <a:gd name="connsiteX13" fmla="*/ 1221468 w 1278618"/>
              <a:gd name="connsiteY13" fmla="*/ 1180727 h 1631346"/>
              <a:gd name="connsiteX14" fmla="*/ 1245281 w 1278618"/>
              <a:gd name="connsiteY14" fmla="*/ 1223590 h 1631346"/>
              <a:gd name="connsiteX15" fmla="*/ 1254806 w 1278618"/>
              <a:gd name="connsiteY15" fmla="*/ 1237877 h 1631346"/>
              <a:gd name="connsiteX16" fmla="*/ 1264331 w 1278618"/>
              <a:gd name="connsiteY16" fmla="*/ 1266452 h 1631346"/>
              <a:gd name="connsiteX17" fmla="*/ 1278618 w 1278618"/>
              <a:gd name="connsiteY17" fmla="*/ 1318840 h 1631346"/>
              <a:gd name="connsiteX18" fmla="*/ 1273856 w 1278618"/>
              <a:gd name="connsiteY18" fmla="*/ 1485527 h 1631346"/>
              <a:gd name="connsiteX19" fmla="*/ 1259568 w 1278618"/>
              <a:gd name="connsiteY19" fmla="*/ 1514102 h 1631346"/>
              <a:gd name="connsiteX20" fmla="*/ 1245281 w 1278618"/>
              <a:gd name="connsiteY20" fmla="*/ 1518865 h 1631346"/>
              <a:gd name="connsiteX21" fmla="*/ 1226231 w 1278618"/>
              <a:gd name="connsiteY21" fmla="*/ 1547440 h 1631346"/>
              <a:gd name="connsiteX22" fmla="*/ 1221468 w 1278618"/>
              <a:gd name="connsiteY22" fmla="*/ 1561727 h 1631346"/>
              <a:gd name="connsiteX23" fmla="*/ 1207181 w 1278618"/>
              <a:gd name="connsiteY23" fmla="*/ 1566490 h 1631346"/>
              <a:gd name="connsiteX24" fmla="*/ 1178606 w 1278618"/>
              <a:gd name="connsiteY24" fmla="*/ 1580777 h 1631346"/>
              <a:gd name="connsiteX25" fmla="*/ 1083356 w 1278618"/>
              <a:gd name="connsiteY25" fmla="*/ 1576015 h 1631346"/>
              <a:gd name="connsiteX26" fmla="*/ 1040493 w 1278618"/>
              <a:gd name="connsiteY26" fmla="*/ 1552202 h 1631346"/>
              <a:gd name="connsiteX27" fmla="*/ 1026206 w 1278618"/>
              <a:gd name="connsiteY27" fmla="*/ 1542677 h 1631346"/>
              <a:gd name="connsiteX28" fmla="*/ 983343 w 1278618"/>
              <a:gd name="connsiteY28" fmla="*/ 1528390 h 1631346"/>
              <a:gd name="connsiteX29" fmla="*/ 969056 w 1278618"/>
              <a:gd name="connsiteY29" fmla="*/ 1523627 h 1631346"/>
              <a:gd name="connsiteX30" fmla="*/ 954768 w 1278618"/>
              <a:gd name="connsiteY30" fmla="*/ 1518865 h 1631346"/>
              <a:gd name="connsiteX31" fmla="*/ 911906 w 1278618"/>
              <a:gd name="connsiteY31" fmla="*/ 1504577 h 1631346"/>
              <a:gd name="connsiteX32" fmla="*/ 621393 w 1278618"/>
              <a:gd name="connsiteY32" fmla="*/ 1509340 h 1631346"/>
              <a:gd name="connsiteX33" fmla="*/ 564243 w 1278618"/>
              <a:gd name="connsiteY33" fmla="*/ 1514102 h 1631346"/>
              <a:gd name="connsiteX34" fmla="*/ 516618 w 1278618"/>
              <a:gd name="connsiteY34" fmla="*/ 1528390 h 1631346"/>
              <a:gd name="connsiteX35" fmla="*/ 488043 w 1278618"/>
              <a:gd name="connsiteY35" fmla="*/ 1537915 h 1631346"/>
              <a:gd name="connsiteX36" fmla="*/ 473756 w 1278618"/>
              <a:gd name="connsiteY36" fmla="*/ 1547440 h 1631346"/>
              <a:gd name="connsiteX37" fmla="*/ 445181 w 1278618"/>
              <a:gd name="connsiteY37" fmla="*/ 1556965 h 1631346"/>
              <a:gd name="connsiteX38" fmla="*/ 430893 w 1278618"/>
              <a:gd name="connsiteY38" fmla="*/ 1566490 h 1631346"/>
              <a:gd name="connsiteX39" fmla="*/ 373743 w 1278618"/>
              <a:gd name="connsiteY39" fmla="*/ 1595065 h 1631346"/>
              <a:gd name="connsiteX40" fmla="*/ 359456 w 1278618"/>
              <a:gd name="connsiteY40" fmla="*/ 1604590 h 1631346"/>
              <a:gd name="connsiteX41" fmla="*/ 345168 w 1278618"/>
              <a:gd name="connsiteY41" fmla="*/ 1614115 h 1631346"/>
              <a:gd name="connsiteX42" fmla="*/ 335643 w 1278618"/>
              <a:gd name="connsiteY42" fmla="*/ 1628402 h 1631346"/>
              <a:gd name="connsiteX43" fmla="*/ 307068 w 1278618"/>
              <a:gd name="connsiteY43" fmla="*/ 1614115 h 1631346"/>
              <a:gd name="connsiteX44" fmla="*/ 278493 w 1278618"/>
              <a:gd name="connsiteY44" fmla="*/ 1609352 h 1631346"/>
              <a:gd name="connsiteX45" fmla="*/ 221343 w 1278618"/>
              <a:gd name="connsiteY45" fmla="*/ 1595065 h 1631346"/>
              <a:gd name="connsiteX46" fmla="*/ 202293 w 1278618"/>
              <a:gd name="connsiteY46" fmla="*/ 1599827 h 1631346"/>
              <a:gd name="connsiteX47" fmla="*/ 207056 w 1278618"/>
              <a:gd name="connsiteY47" fmla="*/ 1566490 h 1631346"/>
              <a:gd name="connsiteX48" fmla="*/ 183243 w 1278618"/>
              <a:gd name="connsiteY48" fmla="*/ 1556965 h 1631346"/>
              <a:gd name="connsiteX49" fmla="*/ 173718 w 1278618"/>
              <a:gd name="connsiteY49" fmla="*/ 1542677 h 1631346"/>
              <a:gd name="connsiteX50" fmla="*/ 168956 w 1278618"/>
              <a:gd name="connsiteY50" fmla="*/ 1528390 h 1631346"/>
              <a:gd name="connsiteX51" fmla="*/ 149906 w 1278618"/>
              <a:gd name="connsiteY51" fmla="*/ 1499815 h 1631346"/>
              <a:gd name="connsiteX52" fmla="*/ 140381 w 1278618"/>
              <a:gd name="connsiteY52" fmla="*/ 1485527 h 1631346"/>
              <a:gd name="connsiteX53" fmla="*/ 130856 w 1278618"/>
              <a:gd name="connsiteY53" fmla="*/ 1471240 h 1631346"/>
              <a:gd name="connsiteX54" fmla="*/ 116568 w 1278618"/>
              <a:gd name="connsiteY54" fmla="*/ 1418852 h 1631346"/>
              <a:gd name="connsiteX55" fmla="*/ 111806 w 1278618"/>
              <a:gd name="connsiteY55" fmla="*/ 1404565 h 1631346"/>
              <a:gd name="connsiteX56" fmla="*/ 97518 w 1278618"/>
              <a:gd name="connsiteY56" fmla="*/ 1395040 h 1631346"/>
              <a:gd name="connsiteX57" fmla="*/ 68943 w 1278618"/>
              <a:gd name="connsiteY57" fmla="*/ 1385515 h 1631346"/>
              <a:gd name="connsiteX58" fmla="*/ 59418 w 1278618"/>
              <a:gd name="connsiteY58" fmla="*/ 1371227 h 1631346"/>
              <a:gd name="connsiteX59" fmla="*/ 30843 w 1278618"/>
              <a:gd name="connsiteY59" fmla="*/ 1356940 h 1631346"/>
              <a:gd name="connsiteX60" fmla="*/ 35606 w 1278618"/>
              <a:gd name="connsiteY60" fmla="*/ 1342652 h 1631346"/>
              <a:gd name="connsiteX61" fmla="*/ 26081 w 1278618"/>
              <a:gd name="connsiteY61" fmla="*/ 1328365 h 1631346"/>
              <a:gd name="connsiteX62" fmla="*/ 2268 w 1278618"/>
              <a:gd name="connsiteY62" fmla="*/ 1304552 h 1631346"/>
              <a:gd name="connsiteX63" fmla="*/ 16556 w 1278618"/>
              <a:gd name="connsiteY63" fmla="*/ 1299790 h 1631346"/>
              <a:gd name="connsiteX64" fmla="*/ 2268 w 1278618"/>
              <a:gd name="connsiteY64" fmla="*/ 1290265 h 1631346"/>
              <a:gd name="connsiteX65" fmla="*/ 16556 w 1278618"/>
              <a:gd name="connsiteY65" fmla="*/ 1280740 h 1631346"/>
              <a:gd name="connsiteX66" fmla="*/ 21318 w 1278618"/>
              <a:gd name="connsiteY66" fmla="*/ 1266452 h 1631346"/>
              <a:gd name="connsiteX67" fmla="*/ 49893 w 1278618"/>
              <a:gd name="connsiteY67" fmla="*/ 1256927 h 1631346"/>
              <a:gd name="connsiteX68" fmla="*/ 92756 w 1278618"/>
              <a:gd name="connsiteY68" fmla="*/ 1237877 h 1631346"/>
              <a:gd name="connsiteX69" fmla="*/ 107043 w 1278618"/>
              <a:gd name="connsiteY69" fmla="*/ 1233115 h 1631346"/>
              <a:gd name="connsiteX70" fmla="*/ 121331 w 1278618"/>
              <a:gd name="connsiteY70" fmla="*/ 1228352 h 1631346"/>
              <a:gd name="connsiteX71" fmla="*/ 130856 w 1278618"/>
              <a:gd name="connsiteY71" fmla="*/ 1214065 h 1631346"/>
              <a:gd name="connsiteX72" fmla="*/ 145143 w 1278618"/>
              <a:gd name="connsiteY72" fmla="*/ 1204540 h 1631346"/>
              <a:gd name="connsiteX73" fmla="*/ 154668 w 1278618"/>
              <a:gd name="connsiteY73" fmla="*/ 1175965 h 1631346"/>
              <a:gd name="connsiteX74" fmla="*/ 173718 w 1278618"/>
              <a:gd name="connsiteY74" fmla="*/ 1133102 h 1631346"/>
              <a:gd name="connsiteX75" fmla="*/ 183243 w 1278618"/>
              <a:gd name="connsiteY75" fmla="*/ 1104527 h 1631346"/>
              <a:gd name="connsiteX76" fmla="*/ 188006 w 1278618"/>
              <a:gd name="connsiteY76" fmla="*/ 1090240 h 1631346"/>
              <a:gd name="connsiteX77" fmla="*/ 192768 w 1278618"/>
              <a:gd name="connsiteY77" fmla="*/ 1056902 h 1631346"/>
              <a:gd name="connsiteX78" fmla="*/ 202293 w 1278618"/>
              <a:gd name="connsiteY78" fmla="*/ 1023565 h 1631346"/>
              <a:gd name="connsiteX79" fmla="*/ 221343 w 1278618"/>
              <a:gd name="connsiteY79" fmla="*/ 990227 h 1631346"/>
              <a:gd name="connsiteX80" fmla="*/ 283256 w 1278618"/>
              <a:gd name="connsiteY80" fmla="*/ 985465 h 1631346"/>
              <a:gd name="connsiteX81" fmla="*/ 297543 w 1278618"/>
              <a:gd name="connsiteY81" fmla="*/ 928315 h 1631346"/>
              <a:gd name="connsiteX82" fmla="*/ 302306 w 1278618"/>
              <a:gd name="connsiteY82" fmla="*/ 914027 h 1631346"/>
              <a:gd name="connsiteX83" fmla="*/ 311831 w 1278618"/>
              <a:gd name="connsiteY83" fmla="*/ 518740 h 1631346"/>
              <a:gd name="connsiteX84" fmla="*/ 321356 w 1278618"/>
              <a:gd name="connsiteY84" fmla="*/ 490165 h 1631346"/>
              <a:gd name="connsiteX85" fmla="*/ 326118 w 1278618"/>
              <a:gd name="connsiteY85" fmla="*/ 475877 h 1631346"/>
              <a:gd name="connsiteX86" fmla="*/ 330881 w 1278618"/>
              <a:gd name="connsiteY86" fmla="*/ 433015 h 1631346"/>
              <a:gd name="connsiteX87" fmla="*/ 340406 w 1278618"/>
              <a:gd name="connsiteY87" fmla="*/ 404440 h 1631346"/>
              <a:gd name="connsiteX88" fmla="*/ 335643 w 1278618"/>
              <a:gd name="connsiteY88" fmla="*/ 175840 h 1631346"/>
              <a:gd name="connsiteX89" fmla="*/ 326118 w 1278618"/>
              <a:gd name="connsiteY89" fmla="*/ 147265 h 1631346"/>
              <a:gd name="connsiteX90" fmla="*/ 321356 w 1278618"/>
              <a:gd name="connsiteY90" fmla="*/ 128215 h 1631346"/>
              <a:gd name="connsiteX91" fmla="*/ 311831 w 1278618"/>
              <a:gd name="connsiteY91" fmla="*/ 99640 h 1631346"/>
              <a:gd name="connsiteX92" fmla="*/ 307068 w 1278618"/>
              <a:gd name="connsiteY92" fmla="*/ 85352 h 1631346"/>
              <a:gd name="connsiteX93" fmla="*/ 311831 w 1278618"/>
              <a:gd name="connsiteY93" fmla="*/ 4390 h 1631346"/>
              <a:gd name="connsiteX94" fmla="*/ 965856 w 1278618"/>
              <a:gd name="connsiteY94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64318 w 1278618"/>
              <a:gd name="connsiteY9" fmla="*/ 1085477 h 1631346"/>
              <a:gd name="connsiteX10" fmla="*/ 1192893 w 1278618"/>
              <a:gd name="connsiteY10" fmla="*/ 1142627 h 1631346"/>
              <a:gd name="connsiteX11" fmla="*/ 1202418 w 1278618"/>
              <a:gd name="connsiteY11" fmla="*/ 1156915 h 1631346"/>
              <a:gd name="connsiteX12" fmla="*/ 1221468 w 1278618"/>
              <a:gd name="connsiteY12" fmla="*/ 1180727 h 1631346"/>
              <a:gd name="connsiteX13" fmla="*/ 1245281 w 1278618"/>
              <a:gd name="connsiteY13" fmla="*/ 1223590 h 1631346"/>
              <a:gd name="connsiteX14" fmla="*/ 1254806 w 1278618"/>
              <a:gd name="connsiteY14" fmla="*/ 1237877 h 1631346"/>
              <a:gd name="connsiteX15" fmla="*/ 1264331 w 1278618"/>
              <a:gd name="connsiteY15" fmla="*/ 1266452 h 1631346"/>
              <a:gd name="connsiteX16" fmla="*/ 1278618 w 1278618"/>
              <a:gd name="connsiteY16" fmla="*/ 1318840 h 1631346"/>
              <a:gd name="connsiteX17" fmla="*/ 1273856 w 1278618"/>
              <a:gd name="connsiteY17" fmla="*/ 1485527 h 1631346"/>
              <a:gd name="connsiteX18" fmla="*/ 1259568 w 1278618"/>
              <a:gd name="connsiteY18" fmla="*/ 1514102 h 1631346"/>
              <a:gd name="connsiteX19" fmla="*/ 1245281 w 1278618"/>
              <a:gd name="connsiteY19" fmla="*/ 1518865 h 1631346"/>
              <a:gd name="connsiteX20" fmla="*/ 1226231 w 1278618"/>
              <a:gd name="connsiteY20" fmla="*/ 1547440 h 1631346"/>
              <a:gd name="connsiteX21" fmla="*/ 1221468 w 1278618"/>
              <a:gd name="connsiteY21" fmla="*/ 1561727 h 1631346"/>
              <a:gd name="connsiteX22" fmla="*/ 1207181 w 1278618"/>
              <a:gd name="connsiteY22" fmla="*/ 1566490 h 1631346"/>
              <a:gd name="connsiteX23" fmla="*/ 1178606 w 1278618"/>
              <a:gd name="connsiteY23" fmla="*/ 1580777 h 1631346"/>
              <a:gd name="connsiteX24" fmla="*/ 1083356 w 1278618"/>
              <a:gd name="connsiteY24" fmla="*/ 1576015 h 1631346"/>
              <a:gd name="connsiteX25" fmla="*/ 1040493 w 1278618"/>
              <a:gd name="connsiteY25" fmla="*/ 1552202 h 1631346"/>
              <a:gd name="connsiteX26" fmla="*/ 1026206 w 1278618"/>
              <a:gd name="connsiteY26" fmla="*/ 1542677 h 1631346"/>
              <a:gd name="connsiteX27" fmla="*/ 983343 w 1278618"/>
              <a:gd name="connsiteY27" fmla="*/ 1528390 h 1631346"/>
              <a:gd name="connsiteX28" fmla="*/ 969056 w 1278618"/>
              <a:gd name="connsiteY28" fmla="*/ 1523627 h 1631346"/>
              <a:gd name="connsiteX29" fmla="*/ 954768 w 1278618"/>
              <a:gd name="connsiteY29" fmla="*/ 1518865 h 1631346"/>
              <a:gd name="connsiteX30" fmla="*/ 911906 w 1278618"/>
              <a:gd name="connsiteY30" fmla="*/ 1504577 h 1631346"/>
              <a:gd name="connsiteX31" fmla="*/ 621393 w 1278618"/>
              <a:gd name="connsiteY31" fmla="*/ 1509340 h 1631346"/>
              <a:gd name="connsiteX32" fmla="*/ 564243 w 1278618"/>
              <a:gd name="connsiteY32" fmla="*/ 1514102 h 1631346"/>
              <a:gd name="connsiteX33" fmla="*/ 516618 w 1278618"/>
              <a:gd name="connsiteY33" fmla="*/ 1528390 h 1631346"/>
              <a:gd name="connsiteX34" fmla="*/ 488043 w 1278618"/>
              <a:gd name="connsiteY34" fmla="*/ 1537915 h 1631346"/>
              <a:gd name="connsiteX35" fmla="*/ 473756 w 1278618"/>
              <a:gd name="connsiteY35" fmla="*/ 1547440 h 1631346"/>
              <a:gd name="connsiteX36" fmla="*/ 445181 w 1278618"/>
              <a:gd name="connsiteY36" fmla="*/ 1556965 h 1631346"/>
              <a:gd name="connsiteX37" fmla="*/ 430893 w 1278618"/>
              <a:gd name="connsiteY37" fmla="*/ 1566490 h 1631346"/>
              <a:gd name="connsiteX38" fmla="*/ 373743 w 1278618"/>
              <a:gd name="connsiteY38" fmla="*/ 1595065 h 1631346"/>
              <a:gd name="connsiteX39" fmla="*/ 359456 w 1278618"/>
              <a:gd name="connsiteY39" fmla="*/ 1604590 h 1631346"/>
              <a:gd name="connsiteX40" fmla="*/ 345168 w 1278618"/>
              <a:gd name="connsiteY40" fmla="*/ 1614115 h 1631346"/>
              <a:gd name="connsiteX41" fmla="*/ 335643 w 1278618"/>
              <a:gd name="connsiteY41" fmla="*/ 1628402 h 1631346"/>
              <a:gd name="connsiteX42" fmla="*/ 307068 w 1278618"/>
              <a:gd name="connsiteY42" fmla="*/ 1614115 h 1631346"/>
              <a:gd name="connsiteX43" fmla="*/ 278493 w 1278618"/>
              <a:gd name="connsiteY43" fmla="*/ 1609352 h 1631346"/>
              <a:gd name="connsiteX44" fmla="*/ 221343 w 1278618"/>
              <a:gd name="connsiteY44" fmla="*/ 1595065 h 1631346"/>
              <a:gd name="connsiteX45" fmla="*/ 202293 w 1278618"/>
              <a:gd name="connsiteY45" fmla="*/ 1599827 h 1631346"/>
              <a:gd name="connsiteX46" fmla="*/ 207056 w 1278618"/>
              <a:gd name="connsiteY46" fmla="*/ 1566490 h 1631346"/>
              <a:gd name="connsiteX47" fmla="*/ 183243 w 1278618"/>
              <a:gd name="connsiteY47" fmla="*/ 1556965 h 1631346"/>
              <a:gd name="connsiteX48" fmla="*/ 173718 w 1278618"/>
              <a:gd name="connsiteY48" fmla="*/ 1542677 h 1631346"/>
              <a:gd name="connsiteX49" fmla="*/ 168956 w 1278618"/>
              <a:gd name="connsiteY49" fmla="*/ 1528390 h 1631346"/>
              <a:gd name="connsiteX50" fmla="*/ 149906 w 1278618"/>
              <a:gd name="connsiteY50" fmla="*/ 1499815 h 1631346"/>
              <a:gd name="connsiteX51" fmla="*/ 140381 w 1278618"/>
              <a:gd name="connsiteY51" fmla="*/ 1485527 h 1631346"/>
              <a:gd name="connsiteX52" fmla="*/ 130856 w 1278618"/>
              <a:gd name="connsiteY52" fmla="*/ 1471240 h 1631346"/>
              <a:gd name="connsiteX53" fmla="*/ 116568 w 1278618"/>
              <a:gd name="connsiteY53" fmla="*/ 1418852 h 1631346"/>
              <a:gd name="connsiteX54" fmla="*/ 111806 w 1278618"/>
              <a:gd name="connsiteY54" fmla="*/ 1404565 h 1631346"/>
              <a:gd name="connsiteX55" fmla="*/ 97518 w 1278618"/>
              <a:gd name="connsiteY55" fmla="*/ 1395040 h 1631346"/>
              <a:gd name="connsiteX56" fmla="*/ 68943 w 1278618"/>
              <a:gd name="connsiteY56" fmla="*/ 1385515 h 1631346"/>
              <a:gd name="connsiteX57" fmla="*/ 59418 w 1278618"/>
              <a:gd name="connsiteY57" fmla="*/ 1371227 h 1631346"/>
              <a:gd name="connsiteX58" fmla="*/ 30843 w 1278618"/>
              <a:gd name="connsiteY58" fmla="*/ 1356940 h 1631346"/>
              <a:gd name="connsiteX59" fmla="*/ 35606 w 1278618"/>
              <a:gd name="connsiteY59" fmla="*/ 1342652 h 1631346"/>
              <a:gd name="connsiteX60" fmla="*/ 26081 w 1278618"/>
              <a:gd name="connsiteY60" fmla="*/ 1328365 h 1631346"/>
              <a:gd name="connsiteX61" fmla="*/ 2268 w 1278618"/>
              <a:gd name="connsiteY61" fmla="*/ 1304552 h 1631346"/>
              <a:gd name="connsiteX62" fmla="*/ 16556 w 1278618"/>
              <a:gd name="connsiteY62" fmla="*/ 1299790 h 1631346"/>
              <a:gd name="connsiteX63" fmla="*/ 2268 w 1278618"/>
              <a:gd name="connsiteY63" fmla="*/ 1290265 h 1631346"/>
              <a:gd name="connsiteX64" fmla="*/ 16556 w 1278618"/>
              <a:gd name="connsiteY64" fmla="*/ 1280740 h 1631346"/>
              <a:gd name="connsiteX65" fmla="*/ 21318 w 1278618"/>
              <a:gd name="connsiteY65" fmla="*/ 1266452 h 1631346"/>
              <a:gd name="connsiteX66" fmla="*/ 49893 w 1278618"/>
              <a:gd name="connsiteY66" fmla="*/ 1256927 h 1631346"/>
              <a:gd name="connsiteX67" fmla="*/ 92756 w 1278618"/>
              <a:gd name="connsiteY67" fmla="*/ 1237877 h 1631346"/>
              <a:gd name="connsiteX68" fmla="*/ 107043 w 1278618"/>
              <a:gd name="connsiteY68" fmla="*/ 1233115 h 1631346"/>
              <a:gd name="connsiteX69" fmla="*/ 121331 w 1278618"/>
              <a:gd name="connsiteY69" fmla="*/ 1228352 h 1631346"/>
              <a:gd name="connsiteX70" fmla="*/ 130856 w 1278618"/>
              <a:gd name="connsiteY70" fmla="*/ 1214065 h 1631346"/>
              <a:gd name="connsiteX71" fmla="*/ 145143 w 1278618"/>
              <a:gd name="connsiteY71" fmla="*/ 1204540 h 1631346"/>
              <a:gd name="connsiteX72" fmla="*/ 154668 w 1278618"/>
              <a:gd name="connsiteY72" fmla="*/ 1175965 h 1631346"/>
              <a:gd name="connsiteX73" fmla="*/ 173718 w 1278618"/>
              <a:gd name="connsiteY73" fmla="*/ 1133102 h 1631346"/>
              <a:gd name="connsiteX74" fmla="*/ 183243 w 1278618"/>
              <a:gd name="connsiteY74" fmla="*/ 1104527 h 1631346"/>
              <a:gd name="connsiteX75" fmla="*/ 188006 w 1278618"/>
              <a:gd name="connsiteY75" fmla="*/ 1090240 h 1631346"/>
              <a:gd name="connsiteX76" fmla="*/ 192768 w 1278618"/>
              <a:gd name="connsiteY76" fmla="*/ 1056902 h 1631346"/>
              <a:gd name="connsiteX77" fmla="*/ 202293 w 1278618"/>
              <a:gd name="connsiteY77" fmla="*/ 1023565 h 1631346"/>
              <a:gd name="connsiteX78" fmla="*/ 221343 w 1278618"/>
              <a:gd name="connsiteY78" fmla="*/ 990227 h 1631346"/>
              <a:gd name="connsiteX79" fmla="*/ 283256 w 1278618"/>
              <a:gd name="connsiteY79" fmla="*/ 985465 h 1631346"/>
              <a:gd name="connsiteX80" fmla="*/ 297543 w 1278618"/>
              <a:gd name="connsiteY80" fmla="*/ 928315 h 1631346"/>
              <a:gd name="connsiteX81" fmla="*/ 302306 w 1278618"/>
              <a:gd name="connsiteY81" fmla="*/ 914027 h 1631346"/>
              <a:gd name="connsiteX82" fmla="*/ 311831 w 1278618"/>
              <a:gd name="connsiteY82" fmla="*/ 518740 h 1631346"/>
              <a:gd name="connsiteX83" fmla="*/ 321356 w 1278618"/>
              <a:gd name="connsiteY83" fmla="*/ 490165 h 1631346"/>
              <a:gd name="connsiteX84" fmla="*/ 326118 w 1278618"/>
              <a:gd name="connsiteY84" fmla="*/ 475877 h 1631346"/>
              <a:gd name="connsiteX85" fmla="*/ 330881 w 1278618"/>
              <a:gd name="connsiteY85" fmla="*/ 433015 h 1631346"/>
              <a:gd name="connsiteX86" fmla="*/ 340406 w 1278618"/>
              <a:gd name="connsiteY86" fmla="*/ 404440 h 1631346"/>
              <a:gd name="connsiteX87" fmla="*/ 335643 w 1278618"/>
              <a:gd name="connsiteY87" fmla="*/ 175840 h 1631346"/>
              <a:gd name="connsiteX88" fmla="*/ 326118 w 1278618"/>
              <a:gd name="connsiteY88" fmla="*/ 147265 h 1631346"/>
              <a:gd name="connsiteX89" fmla="*/ 321356 w 1278618"/>
              <a:gd name="connsiteY89" fmla="*/ 128215 h 1631346"/>
              <a:gd name="connsiteX90" fmla="*/ 311831 w 1278618"/>
              <a:gd name="connsiteY90" fmla="*/ 99640 h 1631346"/>
              <a:gd name="connsiteX91" fmla="*/ 307068 w 1278618"/>
              <a:gd name="connsiteY91" fmla="*/ 85352 h 1631346"/>
              <a:gd name="connsiteX92" fmla="*/ 311831 w 1278618"/>
              <a:gd name="connsiteY92" fmla="*/ 4390 h 1631346"/>
              <a:gd name="connsiteX93" fmla="*/ 965856 w 1278618"/>
              <a:gd name="connsiteY93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64318 w 1278618"/>
              <a:gd name="connsiteY9" fmla="*/ 1085477 h 1631346"/>
              <a:gd name="connsiteX10" fmla="*/ 1192893 w 1278618"/>
              <a:gd name="connsiteY10" fmla="*/ 1142627 h 1631346"/>
              <a:gd name="connsiteX11" fmla="*/ 1221468 w 1278618"/>
              <a:gd name="connsiteY11" fmla="*/ 1180727 h 1631346"/>
              <a:gd name="connsiteX12" fmla="*/ 1245281 w 1278618"/>
              <a:gd name="connsiteY12" fmla="*/ 1223590 h 1631346"/>
              <a:gd name="connsiteX13" fmla="*/ 1254806 w 1278618"/>
              <a:gd name="connsiteY13" fmla="*/ 1237877 h 1631346"/>
              <a:gd name="connsiteX14" fmla="*/ 1264331 w 1278618"/>
              <a:gd name="connsiteY14" fmla="*/ 1266452 h 1631346"/>
              <a:gd name="connsiteX15" fmla="*/ 1278618 w 1278618"/>
              <a:gd name="connsiteY15" fmla="*/ 1318840 h 1631346"/>
              <a:gd name="connsiteX16" fmla="*/ 1273856 w 1278618"/>
              <a:gd name="connsiteY16" fmla="*/ 1485527 h 1631346"/>
              <a:gd name="connsiteX17" fmla="*/ 1259568 w 1278618"/>
              <a:gd name="connsiteY17" fmla="*/ 1514102 h 1631346"/>
              <a:gd name="connsiteX18" fmla="*/ 1245281 w 1278618"/>
              <a:gd name="connsiteY18" fmla="*/ 1518865 h 1631346"/>
              <a:gd name="connsiteX19" fmla="*/ 1226231 w 1278618"/>
              <a:gd name="connsiteY19" fmla="*/ 1547440 h 1631346"/>
              <a:gd name="connsiteX20" fmla="*/ 1221468 w 1278618"/>
              <a:gd name="connsiteY20" fmla="*/ 1561727 h 1631346"/>
              <a:gd name="connsiteX21" fmla="*/ 1207181 w 1278618"/>
              <a:gd name="connsiteY21" fmla="*/ 1566490 h 1631346"/>
              <a:gd name="connsiteX22" fmla="*/ 1178606 w 1278618"/>
              <a:gd name="connsiteY22" fmla="*/ 1580777 h 1631346"/>
              <a:gd name="connsiteX23" fmla="*/ 1083356 w 1278618"/>
              <a:gd name="connsiteY23" fmla="*/ 1576015 h 1631346"/>
              <a:gd name="connsiteX24" fmla="*/ 1040493 w 1278618"/>
              <a:gd name="connsiteY24" fmla="*/ 1552202 h 1631346"/>
              <a:gd name="connsiteX25" fmla="*/ 1026206 w 1278618"/>
              <a:gd name="connsiteY25" fmla="*/ 1542677 h 1631346"/>
              <a:gd name="connsiteX26" fmla="*/ 983343 w 1278618"/>
              <a:gd name="connsiteY26" fmla="*/ 1528390 h 1631346"/>
              <a:gd name="connsiteX27" fmla="*/ 969056 w 1278618"/>
              <a:gd name="connsiteY27" fmla="*/ 1523627 h 1631346"/>
              <a:gd name="connsiteX28" fmla="*/ 954768 w 1278618"/>
              <a:gd name="connsiteY28" fmla="*/ 1518865 h 1631346"/>
              <a:gd name="connsiteX29" fmla="*/ 911906 w 1278618"/>
              <a:gd name="connsiteY29" fmla="*/ 1504577 h 1631346"/>
              <a:gd name="connsiteX30" fmla="*/ 621393 w 1278618"/>
              <a:gd name="connsiteY30" fmla="*/ 1509340 h 1631346"/>
              <a:gd name="connsiteX31" fmla="*/ 564243 w 1278618"/>
              <a:gd name="connsiteY31" fmla="*/ 1514102 h 1631346"/>
              <a:gd name="connsiteX32" fmla="*/ 516618 w 1278618"/>
              <a:gd name="connsiteY32" fmla="*/ 1528390 h 1631346"/>
              <a:gd name="connsiteX33" fmla="*/ 488043 w 1278618"/>
              <a:gd name="connsiteY33" fmla="*/ 1537915 h 1631346"/>
              <a:gd name="connsiteX34" fmla="*/ 473756 w 1278618"/>
              <a:gd name="connsiteY34" fmla="*/ 1547440 h 1631346"/>
              <a:gd name="connsiteX35" fmla="*/ 445181 w 1278618"/>
              <a:gd name="connsiteY35" fmla="*/ 1556965 h 1631346"/>
              <a:gd name="connsiteX36" fmla="*/ 430893 w 1278618"/>
              <a:gd name="connsiteY36" fmla="*/ 1566490 h 1631346"/>
              <a:gd name="connsiteX37" fmla="*/ 373743 w 1278618"/>
              <a:gd name="connsiteY37" fmla="*/ 1595065 h 1631346"/>
              <a:gd name="connsiteX38" fmla="*/ 359456 w 1278618"/>
              <a:gd name="connsiteY38" fmla="*/ 1604590 h 1631346"/>
              <a:gd name="connsiteX39" fmla="*/ 345168 w 1278618"/>
              <a:gd name="connsiteY39" fmla="*/ 1614115 h 1631346"/>
              <a:gd name="connsiteX40" fmla="*/ 335643 w 1278618"/>
              <a:gd name="connsiteY40" fmla="*/ 1628402 h 1631346"/>
              <a:gd name="connsiteX41" fmla="*/ 307068 w 1278618"/>
              <a:gd name="connsiteY41" fmla="*/ 1614115 h 1631346"/>
              <a:gd name="connsiteX42" fmla="*/ 278493 w 1278618"/>
              <a:gd name="connsiteY42" fmla="*/ 1609352 h 1631346"/>
              <a:gd name="connsiteX43" fmla="*/ 221343 w 1278618"/>
              <a:gd name="connsiteY43" fmla="*/ 1595065 h 1631346"/>
              <a:gd name="connsiteX44" fmla="*/ 202293 w 1278618"/>
              <a:gd name="connsiteY44" fmla="*/ 1599827 h 1631346"/>
              <a:gd name="connsiteX45" fmla="*/ 207056 w 1278618"/>
              <a:gd name="connsiteY45" fmla="*/ 1566490 h 1631346"/>
              <a:gd name="connsiteX46" fmla="*/ 183243 w 1278618"/>
              <a:gd name="connsiteY46" fmla="*/ 1556965 h 1631346"/>
              <a:gd name="connsiteX47" fmla="*/ 173718 w 1278618"/>
              <a:gd name="connsiteY47" fmla="*/ 1542677 h 1631346"/>
              <a:gd name="connsiteX48" fmla="*/ 168956 w 1278618"/>
              <a:gd name="connsiteY48" fmla="*/ 1528390 h 1631346"/>
              <a:gd name="connsiteX49" fmla="*/ 149906 w 1278618"/>
              <a:gd name="connsiteY49" fmla="*/ 1499815 h 1631346"/>
              <a:gd name="connsiteX50" fmla="*/ 140381 w 1278618"/>
              <a:gd name="connsiteY50" fmla="*/ 1485527 h 1631346"/>
              <a:gd name="connsiteX51" fmla="*/ 130856 w 1278618"/>
              <a:gd name="connsiteY51" fmla="*/ 1471240 h 1631346"/>
              <a:gd name="connsiteX52" fmla="*/ 116568 w 1278618"/>
              <a:gd name="connsiteY52" fmla="*/ 1418852 h 1631346"/>
              <a:gd name="connsiteX53" fmla="*/ 111806 w 1278618"/>
              <a:gd name="connsiteY53" fmla="*/ 1404565 h 1631346"/>
              <a:gd name="connsiteX54" fmla="*/ 97518 w 1278618"/>
              <a:gd name="connsiteY54" fmla="*/ 1395040 h 1631346"/>
              <a:gd name="connsiteX55" fmla="*/ 68943 w 1278618"/>
              <a:gd name="connsiteY55" fmla="*/ 1385515 h 1631346"/>
              <a:gd name="connsiteX56" fmla="*/ 59418 w 1278618"/>
              <a:gd name="connsiteY56" fmla="*/ 1371227 h 1631346"/>
              <a:gd name="connsiteX57" fmla="*/ 30843 w 1278618"/>
              <a:gd name="connsiteY57" fmla="*/ 1356940 h 1631346"/>
              <a:gd name="connsiteX58" fmla="*/ 35606 w 1278618"/>
              <a:gd name="connsiteY58" fmla="*/ 1342652 h 1631346"/>
              <a:gd name="connsiteX59" fmla="*/ 26081 w 1278618"/>
              <a:gd name="connsiteY59" fmla="*/ 1328365 h 1631346"/>
              <a:gd name="connsiteX60" fmla="*/ 2268 w 1278618"/>
              <a:gd name="connsiteY60" fmla="*/ 1304552 h 1631346"/>
              <a:gd name="connsiteX61" fmla="*/ 16556 w 1278618"/>
              <a:gd name="connsiteY61" fmla="*/ 1299790 h 1631346"/>
              <a:gd name="connsiteX62" fmla="*/ 2268 w 1278618"/>
              <a:gd name="connsiteY62" fmla="*/ 1290265 h 1631346"/>
              <a:gd name="connsiteX63" fmla="*/ 16556 w 1278618"/>
              <a:gd name="connsiteY63" fmla="*/ 1280740 h 1631346"/>
              <a:gd name="connsiteX64" fmla="*/ 21318 w 1278618"/>
              <a:gd name="connsiteY64" fmla="*/ 1266452 h 1631346"/>
              <a:gd name="connsiteX65" fmla="*/ 49893 w 1278618"/>
              <a:gd name="connsiteY65" fmla="*/ 1256927 h 1631346"/>
              <a:gd name="connsiteX66" fmla="*/ 92756 w 1278618"/>
              <a:gd name="connsiteY66" fmla="*/ 1237877 h 1631346"/>
              <a:gd name="connsiteX67" fmla="*/ 107043 w 1278618"/>
              <a:gd name="connsiteY67" fmla="*/ 1233115 h 1631346"/>
              <a:gd name="connsiteX68" fmla="*/ 121331 w 1278618"/>
              <a:gd name="connsiteY68" fmla="*/ 1228352 h 1631346"/>
              <a:gd name="connsiteX69" fmla="*/ 130856 w 1278618"/>
              <a:gd name="connsiteY69" fmla="*/ 1214065 h 1631346"/>
              <a:gd name="connsiteX70" fmla="*/ 145143 w 1278618"/>
              <a:gd name="connsiteY70" fmla="*/ 1204540 h 1631346"/>
              <a:gd name="connsiteX71" fmla="*/ 154668 w 1278618"/>
              <a:gd name="connsiteY71" fmla="*/ 1175965 h 1631346"/>
              <a:gd name="connsiteX72" fmla="*/ 173718 w 1278618"/>
              <a:gd name="connsiteY72" fmla="*/ 1133102 h 1631346"/>
              <a:gd name="connsiteX73" fmla="*/ 183243 w 1278618"/>
              <a:gd name="connsiteY73" fmla="*/ 1104527 h 1631346"/>
              <a:gd name="connsiteX74" fmla="*/ 188006 w 1278618"/>
              <a:gd name="connsiteY74" fmla="*/ 1090240 h 1631346"/>
              <a:gd name="connsiteX75" fmla="*/ 192768 w 1278618"/>
              <a:gd name="connsiteY75" fmla="*/ 1056902 h 1631346"/>
              <a:gd name="connsiteX76" fmla="*/ 202293 w 1278618"/>
              <a:gd name="connsiteY76" fmla="*/ 1023565 h 1631346"/>
              <a:gd name="connsiteX77" fmla="*/ 221343 w 1278618"/>
              <a:gd name="connsiteY77" fmla="*/ 990227 h 1631346"/>
              <a:gd name="connsiteX78" fmla="*/ 283256 w 1278618"/>
              <a:gd name="connsiteY78" fmla="*/ 985465 h 1631346"/>
              <a:gd name="connsiteX79" fmla="*/ 297543 w 1278618"/>
              <a:gd name="connsiteY79" fmla="*/ 928315 h 1631346"/>
              <a:gd name="connsiteX80" fmla="*/ 302306 w 1278618"/>
              <a:gd name="connsiteY80" fmla="*/ 914027 h 1631346"/>
              <a:gd name="connsiteX81" fmla="*/ 311831 w 1278618"/>
              <a:gd name="connsiteY81" fmla="*/ 518740 h 1631346"/>
              <a:gd name="connsiteX82" fmla="*/ 321356 w 1278618"/>
              <a:gd name="connsiteY82" fmla="*/ 490165 h 1631346"/>
              <a:gd name="connsiteX83" fmla="*/ 326118 w 1278618"/>
              <a:gd name="connsiteY83" fmla="*/ 475877 h 1631346"/>
              <a:gd name="connsiteX84" fmla="*/ 330881 w 1278618"/>
              <a:gd name="connsiteY84" fmla="*/ 433015 h 1631346"/>
              <a:gd name="connsiteX85" fmla="*/ 340406 w 1278618"/>
              <a:gd name="connsiteY85" fmla="*/ 404440 h 1631346"/>
              <a:gd name="connsiteX86" fmla="*/ 335643 w 1278618"/>
              <a:gd name="connsiteY86" fmla="*/ 175840 h 1631346"/>
              <a:gd name="connsiteX87" fmla="*/ 326118 w 1278618"/>
              <a:gd name="connsiteY87" fmla="*/ 147265 h 1631346"/>
              <a:gd name="connsiteX88" fmla="*/ 321356 w 1278618"/>
              <a:gd name="connsiteY88" fmla="*/ 128215 h 1631346"/>
              <a:gd name="connsiteX89" fmla="*/ 311831 w 1278618"/>
              <a:gd name="connsiteY89" fmla="*/ 99640 h 1631346"/>
              <a:gd name="connsiteX90" fmla="*/ 307068 w 1278618"/>
              <a:gd name="connsiteY90" fmla="*/ 85352 h 1631346"/>
              <a:gd name="connsiteX91" fmla="*/ 311831 w 1278618"/>
              <a:gd name="connsiteY91" fmla="*/ 4390 h 1631346"/>
              <a:gd name="connsiteX92" fmla="*/ 965856 w 1278618"/>
              <a:gd name="connsiteY92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164318 w 1278618"/>
              <a:gd name="connsiteY9" fmla="*/ 1085477 h 1631346"/>
              <a:gd name="connsiteX10" fmla="*/ 1207329 w 1278618"/>
              <a:gd name="connsiteY10" fmla="*/ 1151382 h 1631346"/>
              <a:gd name="connsiteX11" fmla="*/ 1221468 w 1278618"/>
              <a:gd name="connsiteY11" fmla="*/ 1180727 h 1631346"/>
              <a:gd name="connsiteX12" fmla="*/ 1245281 w 1278618"/>
              <a:gd name="connsiteY12" fmla="*/ 1223590 h 1631346"/>
              <a:gd name="connsiteX13" fmla="*/ 1254806 w 1278618"/>
              <a:gd name="connsiteY13" fmla="*/ 1237877 h 1631346"/>
              <a:gd name="connsiteX14" fmla="*/ 1264331 w 1278618"/>
              <a:gd name="connsiteY14" fmla="*/ 1266452 h 1631346"/>
              <a:gd name="connsiteX15" fmla="*/ 1278618 w 1278618"/>
              <a:gd name="connsiteY15" fmla="*/ 1318840 h 1631346"/>
              <a:gd name="connsiteX16" fmla="*/ 1273856 w 1278618"/>
              <a:gd name="connsiteY16" fmla="*/ 1485527 h 1631346"/>
              <a:gd name="connsiteX17" fmla="*/ 1259568 w 1278618"/>
              <a:gd name="connsiteY17" fmla="*/ 1514102 h 1631346"/>
              <a:gd name="connsiteX18" fmla="*/ 1245281 w 1278618"/>
              <a:gd name="connsiteY18" fmla="*/ 1518865 h 1631346"/>
              <a:gd name="connsiteX19" fmla="*/ 1226231 w 1278618"/>
              <a:gd name="connsiteY19" fmla="*/ 1547440 h 1631346"/>
              <a:gd name="connsiteX20" fmla="*/ 1221468 w 1278618"/>
              <a:gd name="connsiteY20" fmla="*/ 1561727 h 1631346"/>
              <a:gd name="connsiteX21" fmla="*/ 1207181 w 1278618"/>
              <a:gd name="connsiteY21" fmla="*/ 1566490 h 1631346"/>
              <a:gd name="connsiteX22" fmla="*/ 1178606 w 1278618"/>
              <a:gd name="connsiteY22" fmla="*/ 1580777 h 1631346"/>
              <a:gd name="connsiteX23" fmla="*/ 1083356 w 1278618"/>
              <a:gd name="connsiteY23" fmla="*/ 1576015 h 1631346"/>
              <a:gd name="connsiteX24" fmla="*/ 1040493 w 1278618"/>
              <a:gd name="connsiteY24" fmla="*/ 1552202 h 1631346"/>
              <a:gd name="connsiteX25" fmla="*/ 1026206 w 1278618"/>
              <a:gd name="connsiteY25" fmla="*/ 1542677 h 1631346"/>
              <a:gd name="connsiteX26" fmla="*/ 983343 w 1278618"/>
              <a:gd name="connsiteY26" fmla="*/ 1528390 h 1631346"/>
              <a:gd name="connsiteX27" fmla="*/ 969056 w 1278618"/>
              <a:gd name="connsiteY27" fmla="*/ 1523627 h 1631346"/>
              <a:gd name="connsiteX28" fmla="*/ 954768 w 1278618"/>
              <a:gd name="connsiteY28" fmla="*/ 1518865 h 1631346"/>
              <a:gd name="connsiteX29" fmla="*/ 911906 w 1278618"/>
              <a:gd name="connsiteY29" fmla="*/ 1504577 h 1631346"/>
              <a:gd name="connsiteX30" fmla="*/ 621393 w 1278618"/>
              <a:gd name="connsiteY30" fmla="*/ 1509340 h 1631346"/>
              <a:gd name="connsiteX31" fmla="*/ 564243 w 1278618"/>
              <a:gd name="connsiteY31" fmla="*/ 1514102 h 1631346"/>
              <a:gd name="connsiteX32" fmla="*/ 516618 w 1278618"/>
              <a:gd name="connsiteY32" fmla="*/ 1528390 h 1631346"/>
              <a:gd name="connsiteX33" fmla="*/ 488043 w 1278618"/>
              <a:gd name="connsiteY33" fmla="*/ 1537915 h 1631346"/>
              <a:gd name="connsiteX34" fmla="*/ 473756 w 1278618"/>
              <a:gd name="connsiteY34" fmla="*/ 1547440 h 1631346"/>
              <a:gd name="connsiteX35" fmla="*/ 445181 w 1278618"/>
              <a:gd name="connsiteY35" fmla="*/ 1556965 h 1631346"/>
              <a:gd name="connsiteX36" fmla="*/ 430893 w 1278618"/>
              <a:gd name="connsiteY36" fmla="*/ 1566490 h 1631346"/>
              <a:gd name="connsiteX37" fmla="*/ 373743 w 1278618"/>
              <a:gd name="connsiteY37" fmla="*/ 1595065 h 1631346"/>
              <a:gd name="connsiteX38" fmla="*/ 359456 w 1278618"/>
              <a:gd name="connsiteY38" fmla="*/ 1604590 h 1631346"/>
              <a:gd name="connsiteX39" fmla="*/ 345168 w 1278618"/>
              <a:gd name="connsiteY39" fmla="*/ 1614115 h 1631346"/>
              <a:gd name="connsiteX40" fmla="*/ 335643 w 1278618"/>
              <a:gd name="connsiteY40" fmla="*/ 1628402 h 1631346"/>
              <a:gd name="connsiteX41" fmla="*/ 307068 w 1278618"/>
              <a:gd name="connsiteY41" fmla="*/ 1614115 h 1631346"/>
              <a:gd name="connsiteX42" fmla="*/ 278493 w 1278618"/>
              <a:gd name="connsiteY42" fmla="*/ 1609352 h 1631346"/>
              <a:gd name="connsiteX43" fmla="*/ 221343 w 1278618"/>
              <a:gd name="connsiteY43" fmla="*/ 1595065 h 1631346"/>
              <a:gd name="connsiteX44" fmla="*/ 202293 w 1278618"/>
              <a:gd name="connsiteY44" fmla="*/ 1599827 h 1631346"/>
              <a:gd name="connsiteX45" fmla="*/ 207056 w 1278618"/>
              <a:gd name="connsiteY45" fmla="*/ 1566490 h 1631346"/>
              <a:gd name="connsiteX46" fmla="*/ 183243 w 1278618"/>
              <a:gd name="connsiteY46" fmla="*/ 1556965 h 1631346"/>
              <a:gd name="connsiteX47" fmla="*/ 173718 w 1278618"/>
              <a:gd name="connsiteY47" fmla="*/ 1542677 h 1631346"/>
              <a:gd name="connsiteX48" fmla="*/ 168956 w 1278618"/>
              <a:gd name="connsiteY48" fmla="*/ 1528390 h 1631346"/>
              <a:gd name="connsiteX49" fmla="*/ 149906 w 1278618"/>
              <a:gd name="connsiteY49" fmla="*/ 1499815 h 1631346"/>
              <a:gd name="connsiteX50" fmla="*/ 140381 w 1278618"/>
              <a:gd name="connsiteY50" fmla="*/ 1485527 h 1631346"/>
              <a:gd name="connsiteX51" fmla="*/ 130856 w 1278618"/>
              <a:gd name="connsiteY51" fmla="*/ 1471240 h 1631346"/>
              <a:gd name="connsiteX52" fmla="*/ 116568 w 1278618"/>
              <a:gd name="connsiteY52" fmla="*/ 1418852 h 1631346"/>
              <a:gd name="connsiteX53" fmla="*/ 111806 w 1278618"/>
              <a:gd name="connsiteY53" fmla="*/ 1404565 h 1631346"/>
              <a:gd name="connsiteX54" fmla="*/ 97518 w 1278618"/>
              <a:gd name="connsiteY54" fmla="*/ 1395040 h 1631346"/>
              <a:gd name="connsiteX55" fmla="*/ 68943 w 1278618"/>
              <a:gd name="connsiteY55" fmla="*/ 1385515 h 1631346"/>
              <a:gd name="connsiteX56" fmla="*/ 59418 w 1278618"/>
              <a:gd name="connsiteY56" fmla="*/ 1371227 h 1631346"/>
              <a:gd name="connsiteX57" fmla="*/ 30843 w 1278618"/>
              <a:gd name="connsiteY57" fmla="*/ 1356940 h 1631346"/>
              <a:gd name="connsiteX58" fmla="*/ 35606 w 1278618"/>
              <a:gd name="connsiteY58" fmla="*/ 1342652 h 1631346"/>
              <a:gd name="connsiteX59" fmla="*/ 26081 w 1278618"/>
              <a:gd name="connsiteY59" fmla="*/ 1328365 h 1631346"/>
              <a:gd name="connsiteX60" fmla="*/ 2268 w 1278618"/>
              <a:gd name="connsiteY60" fmla="*/ 1304552 h 1631346"/>
              <a:gd name="connsiteX61" fmla="*/ 16556 w 1278618"/>
              <a:gd name="connsiteY61" fmla="*/ 1299790 h 1631346"/>
              <a:gd name="connsiteX62" fmla="*/ 2268 w 1278618"/>
              <a:gd name="connsiteY62" fmla="*/ 1290265 h 1631346"/>
              <a:gd name="connsiteX63" fmla="*/ 16556 w 1278618"/>
              <a:gd name="connsiteY63" fmla="*/ 1280740 h 1631346"/>
              <a:gd name="connsiteX64" fmla="*/ 21318 w 1278618"/>
              <a:gd name="connsiteY64" fmla="*/ 1266452 h 1631346"/>
              <a:gd name="connsiteX65" fmla="*/ 49893 w 1278618"/>
              <a:gd name="connsiteY65" fmla="*/ 1256927 h 1631346"/>
              <a:gd name="connsiteX66" fmla="*/ 92756 w 1278618"/>
              <a:gd name="connsiteY66" fmla="*/ 1237877 h 1631346"/>
              <a:gd name="connsiteX67" fmla="*/ 107043 w 1278618"/>
              <a:gd name="connsiteY67" fmla="*/ 1233115 h 1631346"/>
              <a:gd name="connsiteX68" fmla="*/ 121331 w 1278618"/>
              <a:gd name="connsiteY68" fmla="*/ 1228352 h 1631346"/>
              <a:gd name="connsiteX69" fmla="*/ 130856 w 1278618"/>
              <a:gd name="connsiteY69" fmla="*/ 1214065 h 1631346"/>
              <a:gd name="connsiteX70" fmla="*/ 145143 w 1278618"/>
              <a:gd name="connsiteY70" fmla="*/ 1204540 h 1631346"/>
              <a:gd name="connsiteX71" fmla="*/ 154668 w 1278618"/>
              <a:gd name="connsiteY71" fmla="*/ 1175965 h 1631346"/>
              <a:gd name="connsiteX72" fmla="*/ 173718 w 1278618"/>
              <a:gd name="connsiteY72" fmla="*/ 1133102 h 1631346"/>
              <a:gd name="connsiteX73" fmla="*/ 183243 w 1278618"/>
              <a:gd name="connsiteY73" fmla="*/ 1104527 h 1631346"/>
              <a:gd name="connsiteX74" fmla="*/ 188006 w 1278618"/>
              <a:gd name="connsiteY74" fmla="*/ 1090240 h 1631346"/>
              <a:gd name="connsiteX75" fmla="*/ 192768 w 1278618"/>
              <a:gd name="connsiteY75" fmla="*/ 1056902 h 1631346"/>
              <a:gd name="connsiteX76" fmla="*/ 202293 w 1278618"/>
              <a:gd name="connsiteY76" fmla="*/ 1023565 h 1631346"/>
              <a:gd name="connsiteX77" fmla="*/ 221343 w 1278618"/>
              <a:gd name="connsiteY77" fmla="*/ 990227 h 1631346"/>
              <a:gd name="connsiteX78" fmla="*/ 283256 w 1278618"/>
              <a:gd name="connsiteY78" fmla="*/ 985465 h 1631346"/>
              <a:gd name="connsiteX79" fmla="*/ 297543 w 1278618"/>
              <a:gd name="connsiteY79" fmla="*/ 928315 h 1631346"/>
              <a:gd name="connsiteX80" fmla="*/ 302306 w 1278618"/>
              <a:gd name="connsiteY80" fmla="*/ 914027 h 1631346"/>
              <a:gd name="connsiteX81" fmla="*/ 311831 w 1278618"/>
              <a:gd name="connsiteY81" fmla="*/ 518740 h 1631346"/>
              <a:gd name="connsiteX82" fmla="*/ 321356 w 1278618"/>
              <a:gd name="connsiteY82" fmla="*/ 490165 h 1631346"/>
              <a:gd name="connsiteX83" fmla="*/ 326118 w 1278618"/>
              <a:gd name="connsiteY83" fmla="*/ 475877 h 1631346"/>
              <a:gd name="connsiteX84" fmla="*/ 330881 w 1278618"/>
              <a:gd name="connsiteY84" fmla="*/ 433015 h 1631346"/>
              <a:gd name="connsiteX85" fmla="*/ 340406 w 1278618"/>
              <a:gd name="connsiteY85" fmla="*/ 404440 h 1631346"/>
              <a:gd name="connsiteX86" fmla="*/ 335643 w 1278618"/>
              <a:gd name="connsiteY86" fmla="*/ 175840 h 1631346"/>
              <a:gd name="connsiteX87" fmla="*/ 326118 w 1278618"/>
              <a:gd name="connsiteY87" fmla="*/ 147265 h 1631346"/>
              <a:gd name="connsiteX88" fmla="*/ 321356 w 1278618"/>
              <a:gd name="connsiteY88" fmla="*/ 128215 h 1631346"/>
              <a:gd name="connsiteX89" fmla="*/ 311831 w 1278618"/>
              <a:gd name="connsiteY89" fmla="*/ 99640 h 1631346"/>
              <a:gd name="connsiteX90" fmla="*/ 307068 w 1278618"/>
              <a:gd name="connsiteY90" fmla="*/ 85352 h 1631346"/>
              <a:gd name="connsiteX91" fmla="*/ 311831 w 1278618"/>
              <a:gd name="connsiteY91" fmla="*/ 4390 h 1631346"/>
              <a:gd name="connsiteX92" fmla="*/ 965856 w 1278618"/>
              <a:gd name="connsiteY92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07329 w 1278618"/>
              <a:gd name="connsiteY9" fmla="*/ 1151382 h 1631346"/>
              <a:gd name="connsiteX10" fmla="*/ 1221468 w 1278618"/>
              <a:gd name="connsiteY10" fmla="*/ 1180727 h 1631346"/>
              <a:gd name="connsiteX11" fmla="*/ 1245281 w 1278618"/>
              <a:gd name="connsiteY11" fmla="*/ 1223590 h 1631346"/>
              <a:gd name="connsiteX12" fmla="*/ 1254806 w 1278618"/>
              <a:gd name="connsiteY12" fmla="*/ 1237877 h 1631346"/>
              <a:gd name="connsiteX13" fmla="*/ 1264331 w 1278618"/>
              <a:gd name="connsiteY13" fmla="*/ 1266452 h 1631346"/>
              <a:gd name="connsiteX14" fmla="*/ 1278618 w 1278618"/>
              <a:gd name="connsiteY14" fmla="*/ 1318840 h 1631346"/>
              <a:gd name="connsiteX15" fmla="*/ 1273856 w 1278618"/>
              <a:gd name="connsiteY15" fmla="*/ 1485527 h 1631346"/>
              <a:gd name="connsiteX16" fmla="*/ 1259568 w 1278618"/>
              <a:gd name="connsiteY16" fmla="*/ 1514102 h 1631346"/>
              <a:gd name="connsiteX17" fmla="*/ 1245281 w 1278618"/>
              <a:gd name="connsiteY17" fmla="*/ 1518865 h 1631346"/>
              <a:gd name="connsiteX18" fmla="*/ 1226231 w 1278618"/>
              <a:gd name="connsiteY18" fmla="*/ 1547440 h 1631346"/>
              <a:gd name="connsiteX19" fmla="*/ 1221468 w 1278618"/>
              <a:gd name="connsiteY19" fmla="*/ 1561727 h 1631346"/>
              <a:gd name="connsiteX20" fmla="*/ 1207181 w 1278618"/>
              <a:gd name="connsiteY20" fmla="*/ 1566490 h 1631346"/>
              <a:gd name="connsiteX21" fmla="*/ 1178606 w 1278618"/>
              <a:gd name="connsiteY21" fmla="*/ 1580777 h 1631346"/>
              <a:gd name="connsiteX22" fmla="*/ 1083356 w 1278618"/>
              <a:gd name="connsiteY22" fmla="*/ 1576015 h 1631346"/>
              <a:gd name="connsiteX23" fmla="*/ 1040493 w 1278618"/>
              <a:gd name="connsiteY23" fmla="*/ 1552202 h 1631346"/>
              <a:gd name="connsiteX24" fmla="*/ 1026206 w 1278618"/>
              <a:gd name="connsiteY24" fmla="*/ 1542677 h 1631346"/>
              <a:gd name="connsiteX25" fmla="*/ 983343 w 1278618"/>
              <a:gd name="connsiteY25" fmla="*/ 1528390 h 1631346"/>
              <a:gd name="connsiteX26" fmla="*/ 969056 w 1278618"/>
              <a:gd name="connsiteY26" fmla="*/ 1523627 h 1631346"/>
              <a:gd name="connsiteX27" fmla="*/ 954768 w 1278618"/>
              <a:gd name="connsiteY27" fmla="*/ 1518865 h 1631346"/>
              <a:gd name="connsiteX28" fmla="*/ 911906 w 1278618"/>
              <a:gd name="connsiteY28" fmla="*/ 1504577 h 1631346"/>
              <a:gd name="connsiteX29" fmla="*/ 621393 w 1278618"/>
              <a:gd name="connsiteY29" fmla="*/ 1509340 h 1631346"/>
              <a:gd name="connsiteX30" fmla="*/ 564243 w 1278618"/>
              <a:gd name="connsiteY30" fmla="*/ 1514102 h 1631346"/>
              <a:gd name="connsiteX31" fmla="*/ 516618 w 1278618"/>
              <a:gd name="connsiteY31" fmla="*/ 1528390 h 1631346"/>
              <a:gd name="connsiteX32" fmla="*/ 488043 w 1278618"/>
              <a:gd name="connsiteY32" fmla="*/ 1537915 h 1631346"/>
              <a:gd name="connsiteX33" fmla="*/ 473756 w 1278618"/>
              <a:gd name="connsiteY33" fmla="*/ 1547440 h 1631346"/>
              <a:gd name="connsiteX34" fmla="*/ 445181 w 1278618"/>
              <a:gd name="connsiteY34" fmla="*/ 1556965 h 1631346"/>
              <a:gd name="connsiteX35" fmla="*/ 430893 w 1278618"/>
              <a:gd name="connsiteY35" fmla="*/ 1566490 h 1631346"/>
              <a:gd name="connsiteX36" fmla="*/ 373743 w 1278618"/>
              <a:gd name="connsiteY36" fmla="*/ 1595065 h 1631346"/>
              <a:gd name="connsiteX37" fmla="*/ 359456 w 1278618"/>
              <a:gd name="connsiteY37" fmla="*/ 1604590 h 1631346"/>
              <a:gd name="connsiteX38" fmla="*/ 345168 w 1278618"/>
              <a:gd name="connsiteY38" fmla="*/ 1614115 h 1631346"/>
              <a:gd name="connsiteX39" fmla="*/ 335643 w 1278618"/>
              <a:gd name="connsiteY39" fmla="*/ 1628402 h 1631346"/>
              <a:gd name="connsiteX40" fmla="*/ 307068 w 1278618"/>
              <a:gd name="connsiteY40" fmla="*/ 1614115 h 1631346"/>
              <a:gd name="connsiteX41" fmla="*/ 278493 w 1278618"/>
              <a:gd name="connsiteY41" fmla="*/ 1609352 h 1631346"/>
              <a:gd name="connsiteX42" fmla="*/ 221343 w 1278618"/>
              <a:gd name="connsiteY42" fmla="*/ 1595065 h 1631346"/>
              <a:gd name="connsiteX43" fmla="*/ 202293 w 1278618"/>
              <a:gd name="connsiteY43" fmla="*/ 1599827 h 1631346"/>
              <a:gd name="connsiteX44" fmla="*/ 207056 w 1278618"/>
              <a:gd name="connsiteY44" fmla="*/ 1566490 h 1631346"/>
              <a:gd name="connsiteX45" fmla="*/ 183243 w 1278618"/>
              <a:gd name="connsiteY45" fmla="*/ 1556965 h 1631346"/>
              <a:gd name="connsiteX46" fmla="*/ 173718 w 1278618"/>
              <a:gd name="connsiteY46" fmla="*/ 1542677 h 1631346"/>
              <a:gd name="connsiteX47" fmla="*/ 168956 w 1278618"/>
              <a:gd name="connsiteY47" fmla="*/ 1528390 h 1631346"/>
              <a:gd name="connsiteX48" fmla="*/ 149906 w 1278618"/>
              <a:gd name="connsiteY48" fmla="*/ 1499815 h 1631346"/>
              <a:gd name="connsiteX49" fmla="*/ 140381 w 1278618"/>
              <a:gd name="connsiteY49" fmla="*/ 1485527 h 1631346"/>
              <a:gd name="connsiteX50" fmla="*/ 130856 w 1278618"/>
              <a:gd name="connsiteY50" fmla="*/ 1471240 h 1631346"/>
              <a:gd name="connsiteX51" fmla="*/ 116568 w 1278618"/>
              <a:gd name="connsiteY51" fmla="*/ 1418852 h 1631346"/>
              <a:gd name="connsiteX52" fmla="*/ 111806 w 1278618"/>
              <a:gd name="connsiteY52" fmla="*/ 1404565 h 1631346"/>
              <a:gd name="connsiteX53" fmla="*/ 97518 w 1278618"/>
              <a:gd name="connsiteY53" fmla="*/ 1395040 h 1631346"/>
              <a:gd name="connsiteX54" fmla="*/ 68943 w 1278618"/>
              <a:gd name="connsiteY54" fmla="*/ 1385515 h 1631346"/>
              <a:gd name="connsiteX55" fmla="*/ 59418 w 1278618"/>
              <a:gd name="connsiteY55" fmla="*/ 1371227 h 1631346"/>
              <a:gd name="connsiteX56" fmla="*/ 30843 w 1278618"/>
              <a:gd name="connsiteY56" fmla="*/ 1356940 h 1631346"/>
              <a:gd name="connsiteX57" fmla="*/ 35606 w 1278618"/>
              <a:gd name="connsiteY57" fmla="*/ 1342652 h 1631346"/>
              <a:gd name="connsiteX58" fmla="*/ 26081 w 1278618"/>
              <a:gd name="connsiteY58" fmla="*/ 1328365 h 1631346"/>
              <a:gd name="connsiteX59" fmla="*/ 2268 w 1278618"/>
              <a:gd name="connsiteY59" fmla="*/ 1304552 h 1631346"/>
              <a:gd name="connsiteX60" fmla="*/ 16556 w 1278618"/>
              <a:gd name="connsiteY60" fmla="*/ 1299790 h 1631346"/>
              <a:gd name="connsiteX61" fmla="*/ 2268 w 1278618"/>
              <a:gd name="connsiteY61" fmla="*/ 1290265 h 1631346"/>
              <a:gd name="connsiteX62" fmla="*/ 16556 w 1278618"/>
              <a:gd name="connsiteY62" fmla="*/ 1280740 h 1631346"/>
              <a:gd name="connsiteX63" fmla="*/ 21318 w 1278618"/>
              <a:gd name="connsiteY63" fmla="*/ 1266452 h 1631346"/>
              <a:gd name="connsiteX64" fmla="*/ 49893 w 1278618"/>
              <a:gd name="connsiteY64" fmla="*/ 1256927 h 1631346"/>
              <a:gd name="connsiteX65" fmla="*/ 92756 w 1278618"/>
              <a:gd name="connsiteY65" fmla="*/ 1237877 h 1631346"/>
              <a:gd name="connsiteX66" fmla="*/ 107043 w 1278618"/>
              <a:gd name="connsiteY66" fmla="*/ 1233115 h 1631346"/>
              <a:gd name="connsiteX67" fmla="*/ 121331 w 1278618"/>
              <a:gd name="connsiteY67" fmla="*/ 1228352 h 1631346"/>
              <a:gd name="connsiteX68" fmla="*/ 130856 w 1278618"/>
              <a:gd name="connsiteY68" fmla="*/ 1214065 h 1631346"/>
              <a:gd name="connsiteX69" fmla="*/ 145143 w 1278618"/>
              <a:gd name="connsiteY69" fmla="*/ 1204540 h 1631346"/>
              <a:gd name="connsiteX70" fmla="*/ 154668 w 1278618"/>
              <a:gd name="connsiteY70" fmla="*/ 1175965 h 1631346"/>
              <a:gd name="connsiteX71" fmla="*/ 173718 w 1278618"/>
              <a:gd name="connsiteY71" fmla="*/ 1133102 h 1631346"/>
              <a:gd name="connsiteX72" fmla="*/ 183243 w 1278618"/>
              <a:gd name="connsiteY72" fmla="*/ 1104527 h 1631346"/>
              <a:gd name="connsiteX73" fmla="*/ 188006 w 1278618"/>
              <a:gd name="connsiteY73" fmla="*/ 1090240 h 1631346"/>
              <a:gd name="connsiteX74" fmla="*/ 192768 w 1278618"/>
              <a:gd name="connsiteY74" fmla="*/ 1056902 h 1631346"/>
              <a:gd name="connsiteX75" fmla="*/ 202293 w 1278618"/>
              <a:gd name="connsiteY75" fmla="*/ 1023565 h 1631346"/>
              <a:gd name="connsiteX76" fmla="*/ 221343 w 1278618"/>
              <a:gd name="connsiteY76" fmla="*/ 990227 h 1631346"/>
              <a:gd name="connsiteX77" fmla="*/ 283256 w 1278618"/>
              <a:gd name="connsiteY77" fmla="*/ 985465 h 1631346"/>
              <a:gd name="connsiteX78" fmla="*/ 297543 w 1278618"/>
              <a:gd name="connsiteY78" fmla="*/ 928315 h 1631346"/>
              <a:gd name="connsiteX79" fmla="*/ 302306 w 1278618"/>
              <a:gd name="connsiteY79" fmla="*/ 914027 h 1631346"/>
              <a:gd name="connsiteX80" fmla="*/ 311831 w 1278618"/>
              <a:gd name="connsiteY80" fmla="*/ 518740 h 1631346"/>
              <a:gd name="connsiteX81" fmla="*/ 321356 w 1278618"/>
              <a:gd name="connsiteY81" fmla="*/ 490165 h 1631346"/>
              <a:gd name="connsiteX82" fmla="*/ 326118 w 1278618"/>
              <a:gd name="connsiteY82" fmla="*/ 475877 h 1631346"/>
              <a:gd name="connsiteX83" fmla="*/ 330881 w 1278618"/>
              <a:gd name="connsiteY83" fmla="*/ 433015 h 1631346"/>
              <a:gd name="connsiteX84" fmla="*/ 340406 w 1278618"/>
              <a:gd name="connsiteY84" fmla="*/ 404440 h 1631346"/>
              <a:gd name="connsiteX85" fmla="*/ 335643 w 1278618"/>
              <a:gd name="connsiteY85" fmla="*/ 175840 h 1631346"/>
              <a:gd name="connsiteX86" fmla="*/ 326118 w 1278618"/>
              <a:gd name="connsiteY86" fmla="*/ 147265 h 1631346"/>
              <a:gd name="connsiteX87" fmla="*/ 321356 w 1278618"/>
              <a:gd name="connsiteY87" fmla="*/ 128215 h 1631346"/>
              <a:gd name="connsiteX88" fmla="*/ 311831 w 1278618"/>
              <a:gd name="connsiteY88" fmla="*/ 99640 h 1631346"/>
              <a:gd name="connsiteX89" fmla="*/ 307068 w 1278618"/>
              <a:gd name="connsiteY89" fmla="*/ 85352 h 1631346"/>
              <a:gd name="connsiteX90" fmla="*/ 311831 w 1278618"/>
              <a:gd name="connsiteY90" fmla="*/ 4390 h 1631346"/>
              <a:gd name="connsiteX91" fmla="*/ 965856 w 1278618"/>
              <a:gd name="connsiteY9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07329 w 1278618"/>
              <a:gd name="connsiteY9" fmla="*/ 1151382 h 1631346"/>
              <a:gd name="connsiteX10" fmla="*/ 1221468 w 1278618"/>
              <a:gd name="connsiteY10" fmla="*/ 1180727 h 1631346"/>
              <a:gd name="connsiteX11" fmla="*/ 1245281 w 1278618"/>
              <a:gd name="connsiteY11" fmla="*/ 1223590 h 1631346"/>
              <a:gd name="connsiteX12" fmla="*/ 1264331 w 1278618"/>
              <a:gd name="connsiteY12" fmla="*/ 1266452 h 1631346"/>
              <a:gd name="connsiteX13" fmla="*/ 1278618 w 1278618"/>
              <a:gd name="connsiteY13" fmla="*/ 1318840 h 1631346"/>
              <a:gd name="connsiteX14" fmla="*/ 1273856 w 1278618"/>
              <a:gd name="connsiteY14" fmla="*/ 1485527 h 1631346"/>
              <a:gd name="connsiteX15" fmla="*/ 1259568 w 1278618"/>
              <a:gd name="connsiteY15" fmla="*/ 1514102 h 1631346"/>
              <a:gd name="connsiteX16" fmla="*/ 1245281 w 1278618"/>
              <a:gd name="connsiteY16" fmla="*/ 1518865 h 1631346"/>
              <a:gd name="connsiteX17" fmla="*/ 1226231 w 1278618"/>
              <a:gd name="connsiteY17" fmla="*/ 1547440 h 1631346"/>
              <a:gd name="connsiteX18" fmla="*/ 1221468 w 1278618"/>
              <a:gd name="connsiteY18" fmla="*/ 1561727 h 1631346"/>
              <a:gd name="connsiteX19" fmla="*/ 1207181 w 1278618"/>
              <a:gd name="connsiteY19" fmla="*/ 1566490 h 1631346"/>
              <a:gd name="connsiteX20" fmla="*/ 1178606 w 1278618"/>
              <a:gd name="connsiteY20" fmla="*/ 1580777 h 1631346"/>
              <a:gd name="connsiteX21" fmla="*/ 1083356 w 1278618"/>
              <a:gd name="connsiteY21" fmla="*/ 1576015 h 1631346"/>
              <a:gd name="connsiteX22" fmla="*/ 1040493 w 1278618"/>
              <a:gd name="connsiteY22" fmla="*/ 1552202 h 1631346"/>
              <a:gd name="connsiteX23" fmla="*/ 1026206 w 1278618"/>
              <a:gd name="connsiteY23" fmla="*/ 1542677 h 1631346"/>
              <a:gd name="connsiteX24" fmla="*/ 983343 w 1278618"/>
              <a:gd name="connsiteY24" fmla="*/ 1528390 h 1631346"/>
              <a:gd name="connsiteX25" fmla="*/ 969056 w 1278618"/>
              <a:gd name="connsiteY25" fmla="*/ 1523627 h 1631346"/>
              <a:gd name="connsiteX26" fmla="*/ 954768 w 1278618"/>
              <a:gd name="connsiteY26" fmla="*/ 1518865 h 1631346"/>
              <a:gd name="connsiteX27" fmla="*/ 911906 w 1278618"/>
              <a:gd name="connsiteY27" fmla="*/ 1504577 h 1631346"/>
              <a:gd name="connsiteX28" fmla="*/ 621393 w 1278618"/>
              <a:gd name="connsiteY28" fmla="*/ 1509340 h 1631346"/>
              <a:gd name="connsiteX29" fmla="*/ 564243 w 1278618"/>
              <a:gd name="connsiteY29" fmla="*/ 1514102 h 1631346"/>
              <a:gd name="connsiteX30" fmla="*/ 516618 w 1278618"/>
              <a:gd name="connsiteY30" fmla="*/ 1528390 h 1631346"/>
              <a:gd name="connsiteX31" fmla="*/ 488043 w 1278618"/>
              <a:gd name="connsiteY31" fmla="*/ 1537915 h 1631346"/>
              <a:gd name="connsiteX32" fmla="*/ 473756 w 1278618"/>
              <a:gd name="connsiteY32" fmla="*/ 1547440 h 1631346"/>
              <a:gd name="connsiteX33" fmla="*/ 445181 w 1278618"/>
              <a:gd name="connsiteY33" fmla="*/ 1556965 h 1631346"/>
              <a:gd name="connsiteX34" fmla="*/ 430893 w 1278618"/>
              <a:gd name="connsiteY34" fmla="*/ 1566490 h 1631346"/>
              <a:gd name="connsiteX35" fmla="*/ 373743 w 1278618"/>
              <a:gd name="connsiteY35" fmla="*/ 1595065 h 1631346"/>
              <a:gd name="connsiteX36" fmla="*/ 359456 w 1278618"/>
              <a:gd name="connsiteY36" fmla="*/ 1604590 h 1631346"/>
              <a:gd name="connsiteX37" fmla="*/ 345168 w 1278618"/>
              <a:gd name="connsiteY37" fmla="*/ 1614115 h 1631346"/>
              <a:gd name="connsiteX38" fmla="*/ 335643 w 1278618"/>
              <a:gd name="connsiteY38" fmla="*/ 1628402 h 1631346"/>
              <a:gd name="connsiteX39" fmla="*/ 307068 w 1278618"/>
              <a:gd name="connsiteY39" fmla="*/ 1614115 h 1631346"/>
              <a:gd name="connsiteX40" fmla="*/ 278493 w 1278618"/>
              <a:gd name="connsiteY40" fmla="*/ 1609352 h 1631346"/>
              <a:gd name="connsiteX41" fmla="*/ 221343 w 1278618"/>
              <a:gd name="connsiteY41" fmla="*/ 1595065 h 1631346"/>
              <a:gd name="connsiteX42" fmla="*/ 202293 w 1278618"/>
              <a:gd name="connsiteY42" fmla="*/ 1599827 h 1631346"/>
              <a:gd name="connsiteX43" fmla="*/ 207056 w 1278618"/>
              <a:gd name="connsiteY43" fmla="*/ 1566490 h 1631346"/>
              <a:gd name="connsiteX44" fmla="*/ 183243 w 1278618"/>
              <a:gd name="connsiteY44" fmla="*/ 1556965 h 1631346"/>
              <a:gd name="connsiteX45" fmla="*/ 173718 w 1278618"/>
              <a:gd name="connsiteY45" fmla="*/ 1542677 h 1631346"/>
              <a:gd name="connsiteX46" fmla="*/ 168956 w 1278618"/>
              <a:gd name="connsiteY46" fmla="*/ 1528390 h 1631346"/>
              <a:gd name="connsiteX47" fmla="*/ 149906 w 1278618"/>
              <a:gd name="connsiteY47" fmla="*/ 1499815 h 1631346"/>
              <a:gd name="connsiteX48" fmla="*/ 140381 w 1278618"/>
              <a:gd name="connsiteY48" fmla="*/ 1485527 h 1631346"/>
              <a:gd name="connsiteX49" fmla="*/ 130856 w 1278618"/>
              <a:gd name="connsiteY49" fmla="*/ 1471240 h 1631346"/>
              <a:gd name="connsiteX50" fmla="*/ 116568 w 1278618"/>
              <a:gd name="connsiteY50" fmla="*/ 1418852 h 1631346"/>
              <a:gd name="connsiteX51" fmla="*/ 111806 w 1278618"/>
              <a:gd name="connsiteY51" fmla="*/ 1404565 h 1631346"/>
              <a:gd name="connsiteX52" fmla="*/ 97518 w 1278618"/>
              <a:gd name="connsiteY52" fmla="*/ 1395040 h 1631346"/>
              <a:gd name="connsiteX53" fmla="*/ 68943 w 1278618"/>
              <a:gd name="connsiteY53" fmla="*/ 1385515 h 1631346"/>
              <a:gd name="connsiteX54" fmla="*/ 59418 w 1278618"/>
              <a:gd name="connsiteY54" fmla="*/ 1371227 h 1631346"/>
              <a:gd name="connsiteX55" fmla="*/ 30843 w 1278618"/>
              <a:gd name="connsiteY55" fmla="*/ 1356940 h 1631346"/>
              <a:gd name="connsiteX56" fmla="*/ 35606 w 1278618"/>
              <a:gd name="connsiteY56" fmla="*/ 1342652 h 1631346"/>
              <a:gd name="connsiteX57" fmla="*/ 26081 w 1278618"/>
              <a:gd name="connsiteY57" fmla="*/ 1328365 h 1631346"/>
              <a:gd name="connsiteX58" fmla="*/ 2268 w 1278618"/>
              <a:gd name="connsiteY58" fmla="*/ 1304552 h 1631346"/>
              <a:gd name="connsiteX59" fmla="*/ 16556 w 1278618"/>
              <a:gd name="connsiteY59" fmla="*/ 1299790 h 1631346"/>
              <a:gd name="connsiteX60" fmla="*/ 2268 w 1278618"/>
              <a:gd name="connsiteY60" fmla="*/ 1290265 h 1631346"/>
              <a:gd name="connsiteX61" fmla="*/ 16556 w 1278618"/>
              <a:gd name="connsiteY61" fmla="*/ 1280740 h 1631346"/>
              <a:gd name="connsiteX62" fmla="*/ 21318 w 1278618"/>
              <a:gd name="connsiteY62" fmla="*/ 1266452 h 1631346"/>
              <a:gd name="connsiteX63" fmla="*/ 49893 w 1278618"/>
              <a:gd name="connsiteY63" fmla="*/ 1256927 h 1631346"/>
              <a:gd name="connsiteX64" fmla="*/ 92756 w 1278618"/>
              <a:gd name="connsiteY64" fmla="*/ 1237877 h 1631346"/>
              <a:gd name="connsiteX65" fmla="*/ 107043 w 1278618"/>
              <a:gd name="connsiteY65" fmla="*/ 1233115 h 1631346"/>
              <a:gd name="connsiteX66" fmla="*/ 121331 w 1278618"/>
              <a:gd name="connsiteY66" fmla="*/ 1228352 h 1631346"/>
              <a:gd name="connsiteX67" fmla="*/ 130856 w 1278618"/>
              <a:gd name="connsiteY67" fmla="*/ 1214065 h 1631346"/>
              <a:gd name="connsiteX68" fmla="*/ 145143 w 1278618"/>
              <a:gd name="connsiteY68" fmla="*/ 1204540 h 1631346"/>
              <a:gd name="connsiteX69" fmla="*/ 154668 w 1278618"/>
              <a:gd name="connsiteY69" fmla="*/ 1175965 h 1631346"/>
              <a:gd name="connsiteX70" fmla="*/ 173718 w 1278618"/>
              <a:gd name="connsiteY70" fmla="*/ 1133102 h 1631346"/>
              <a:gd name="connsiteX71" fmla="*/ 183243 w 1278618"/>
              <a:gd name="connsiteY71" fmla="*/ 1104527 h 1631346"/>
              <a:gd name="connsiteX72" fmla="*/ 188006 w 1278618"/>
              <a:gd name="connsiteY72" fmla="*/ 1090240 h 1631346"/>
              <a:gd name="connsiteX73" fmla="*/ 192768 w 1278618"/>
              <a:gd name="connsiteY73" fmla="*/ 1056902 h 1631346"/>
              <a:gd name="connsiteX74" fmla="*/ 202293 w 1278618"/>
              <a:gd name="connsiteY74" fmla="*/ 1023565 h 1631346"/>
              <a:gd name="connsiteX75" fmla="*/ 221343 w 1278618"/>
              <a:gd name="connsiteY75" fmla="*/ 990227 h 1631346"/>
              <a:gd name="connsiteX76" fmla="*/ 283256 w 1278618"/>
              <a:gd name="connsiteY76" fmla="*/ 985465 h 1631346"/>
              <a:gd name="connsiteX77" fmla="*/ 297543 w 1278618"/>
              <a:gd name="connsiteY77" fmla="*/ 928315 h 1631346"/>
              <a:gd name="connsiteX78" fmla="*/ 302306 w 1278618"/>
              <a:gd name="connsiteY78" fmla="*/ 914027 h 1631346"/>
              <a:gd name="connsiteX79" fmla="*/ 311831 w 1278618"/>
              <a:gd name="connsiteY79" fmla="*/ 518740 h 1631346"/>
              <a:gd name="connsiteX80" fmla="*/ 321356 w 1278618"/>
              <a:gd name="connsiteY80" fmla="*/ 490165 h 1631346"/>
              <a:gd name="connsiteX81" fmla="*/ 326118 w 1278618"/>
              <a:gd name="connsiteY81" fmla="*/ 475877 h 1631346"/>
              <a:gd name="connsiteX82" fmla="*/ 330881 w 1278618"/>
              <a:gd name="connsiteY82" fmla="*/ 433015 h 1631346"/>
              <a:gd name="connsiteX83" fmla="*/ 340406 w 1278618"/>
              <a:gd name="connsiteY83" fmla="*/ 404440 h 1631346"/>
              <a:gd name="connsiteX84" fmla="*/ 335643 w 1278618"/>
              <a:gd name="connsiteY84" fmla="*/ 175840 h 1631346"/>
              <a:gd name="connsiteX85" fmla="*/ 326118 w 1278618"/>
              <a:gd name="connsiteY85" fmla="*/ 147265 h 1631346"/>
              <a:gd name="connsiteX86" fmla="*/ 321356 w 1278618"/>
              <a:gd name="connsiteY86" fmla="*/ 128215 h 1631346"/>
              <a:gd name="connsiteX87" fmla="*/ 311831 w 1278618"/>
              <a:gd name="connsiteY87" fmla="*/ 99640 h 1631346"/>
              <a:gd name="connsiteX88" fmla="*/ 307068 w 1278618"/>
              <a:gd name="connsiteY88" fmla="*/ 85352 h 1631346"/>
              <a:gd name="connsiteX89" fmla="*/ 311831 w 1278618"/>
              <a:gd name="connsiteY89" fmla="*/ 4390 h 1631346"/>
              <a:gd name="connsiteX90" fmla="*/ 965856 w 1278618"/>
              <a:gd name="connsiteY90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07329 w 1278618"/>
              <a:gd name="connsiteY9" fmla="*/ 1151382 h 1631346"/>
              <a:gd name="connsiteX10" fmla="*/ 1221468 w 1278618"/>
              <a:gd name="connsiteY10" fmla="*/ 1180727 h 1631346"/>
              <a:gd name="connsiteX11" fmla="*/ 1264331 w 1278618"/>
              <a:gd name="connsiteY11" fmla="*/ 1266452 h 1631346"/>
              <a:gd name="connsiteX12" fmla="*/ 1278618 w 1278618"/>
              <a:gd name="connsiteY12" fmla="*/ 1318840 h 1631346"/>
              <a:gd name="connsiteX13" fmla="*/ 1273856 w 1278618"/>
              <a:gd name="connsiteY13" fmla="*/ 1485527 h 1631346"/>
              <a:gd name="connsiteX14" fmla="*/ 1259568 w 1278618"/>
              <a:gd name="connsiteY14" fmla="*/ 1514102 h 1631346"/>
              <a:gd name="connsiteX15" fmla="*/ 1245281 w 1278618"/>
              <a:gd name="connsiteY15" fmla="*/ 1518865 h 1631346"/>
              <a:gd name="connsiteX16" fmla="*/ 1226231 w 1278618"/>
              <a:gd name="connsiteY16" fmla="*/ 1547440 h 1631346"/>
              <a:gd name="connsiteX17" fmla="*/ 1221468 w 1278618"/>
              <a:gd name="connsiteY17" fmla="*/ 1561727 h 1631346"/>
              <a:gd name="connsiteX18" fmla="*/ 1207181 w 1278618"/>
              <a:gd name="connsiteY18" fmla="*/ 1566490 h 1631346"/>
              <a:gd name="connsiteX19" fmla="*/ 1178606 w 1278618"/>
              <a:gd name="connsiteY19" fmla="*/ 1580777 h 1631346"/>
              <a:gd name="connsiteX20" fmla="*/ 1083356 w 1278618"/>
              <a:gd name="connsiteY20" fmla="*/ 1576015 h 1631346"/>
              <a:gd name="connsiteX21" fmla="*/ 1040493 w 1278618"/>
              <a:gd name="connsiteY21" fmla="*/ 1552202 h 1631346"/>
              <a:gd name="connsiteX22" fmla="*/ 1026206 w 1278618"/>
              <a:gd name="connsiteY22" fmla="*/ 1542677 h 1631346"/>
              <a:gd name="connsiteX23" fmla="*/ 983343 w 1278618"/>
              <a:gd name="connsiteY23" fmla="*/ 1528390 h 1631346"/>
              <a:gd name="connsiteX24" fmla="*/ 969056 w 1278618"/>
              <a:gd name="connsiteY24" fmla="*/ 1523627 h 1631346"/>
              <a:gd name="connsiteX25" fmla="*/ 954768 w 1278618"/>
              <a:gd name="connsiteY25" fmla="*/ 1518865 h 1631346"/>
              <a:gd name="connsiteX26" fmla="*/ 911906 w 1278618"/>
              <a:gd name="connsiteY26" fmla="*/ 1504577 h 1631346"/>
              <a:gd name="connsiteX27" fmla="*/ 621393 w 1278618"/>
              <a:gd name="connsiteY27" fmla="*/ 1509340 h 1631346"/>
              <a:gd name="connsiteX28" fmla="*/ 564243 w 1278618"/>
              <a:gd name="connsiteY28" fmla="*/ 1514102 h 1631346"/>
              <a:gd name="connsiteX29" fmla="*/ 516618 w 1278618"/>
              <a:gd name="connsiteY29" fmla="*/ 1528390 h 1631346"/>
              <a:gd name="connsiteX30" fmla="*/ 488043 w 1278618"/>
              <a:gd name="connsiteY30" fmla="*/ 1537915 h 1631346"/>
              <a:gd name="connsiteX31" fmla="*/ 473756 w 1278618"/>
              <a:gd name="connsiteY31" fmla="*/ 1547440 h 1631346"/>
              <a:gd name="connsiteX32" fmla="*/ 445181 w 1278618"/>
              <a:gd name="connsiteY32" fmla="*/ 1556965 h 1631346"/>
              <a:gd name="connsiteX33" fmla="*/ 430893 w 1278618"/>
              <a:gd name="connsiteY33" fmla="*/ 1566490 h 1631346"/>
              <a:gd name="connsiteX34" fmla="*/ 373743 w 1278618"/>
              <a:gd name="connsiteY34" fmla="*/ 1595065 h 1631346"/>
              <a:gd name="connsiteX35" fmla="*/ 359456 w 1278618"/>
              <a:gd name="connsiteY35" fmla="*/ 1604590 h 1631346"/>
              <a:gd name="connsiteX36" fmla="*/ 345168 w 1278618"/>
              <a:gd name="connsiteY36" fmla="*/ 1614115 h 1631346"/>
              <a:gd name="connsiteX37" fmla="*/ 335643 w 1278618"/>
              <a:gd name="connsiteY37" fmla="*/ 1628402 h 1631346"/>
              <a:gd name="connsiteX38" fmla="*/ 307068 w 1278618"/>
              <a:gd name="connsiteY38" fmla="*/ 1614115 h 1631346"/>
              <a:gd name="connsiteX39" fmla="*/ 278493 w 1278618"/>
              <a:gd name="connsiteY39" fmla="*/ 1609352 h 1631346"/>
              <a:gd name="connsiteX40" fmla="*/ 221343 w 1278618"/>
              <a:gd name="connsiteY40" fmla="*/ 1595065 h 1631346"/>
              <a:gd name="connsiteX41" fmla="*/ 202293 w 1278618"/>
              <a:gd name="connsiteY41" fmla="*/ 1599827 h 1631346"/>
              <a:gd name="connsiteX42" fmla="*/ 207056 w 1278618"/>
              <a:gd name="connsiteY42" fmla="*/ 1566490 h 1631346"/>
              <a:gd name="connsiteX43" fmla="*/ 183243 w 1278618"/>
              <a:gd name="connsiteY43" fmla="*/ 1556965 h 1631346"/>
              <a:gd name="connsiteX44" fmla="*/ 173718 w 1278618"/>
              <a:gd name="connsiteY44" fmla="*/ 1542677 h 1631346"/>
              <a:gd name="connsiteX45" fmla="*/ 168956 w 1278618"/>
              <a:gd name="connsiteY45" fmla="*/ 1528390 h 1631346"/>
              <a:gd name="connsiteX46" fmla="*/ 149906 w 1278618"/>
              <a:gd name="connsiteY46" fmla="*/ 1499815 h 1631346"/>
              <a:gd name="connsiteX47" fmla="*/ 140381 w 1278618"/>
              <a:gd name="connsiteY47" fmla="*/ 1485527 h 1631346"/>
              <a:gd name="connsiteX48" fmla="*/ 130856 w 1278618"/>
              <a:gd name="connsiteY48" fmla="*/ 1471240 h 1631346"/>
              <a:gd name="connsiteX49" fmla="*/ 116568 w 1278618"/>
              <a:gd name="connsiteY49" fmla="*/ 1418852 h 1631346"/>
              <a:gd name="connsiteX50" fmla="*/ 111806 w 1278618"/>
              <a:gd name="connsiteY50" fmla="*/ 1404565 h 1631346"/>
              <a:gd name="connsiteX51" fmla="*/ 97518 w 1278618"/>
              <a:gd name="connsiteY51" fmla="*/ 1395040 h 1631346"/>
              <a:gd name="connsiteX52" fmla="*/ 68943 w 1278618"/>
              <a:gd name="connsiteY52" fmla="*/ 1385515 h 1631346"/>
              <a:gd name="connsiteX53" fmla="*/ 59418 w 1278618"/>
              <a:gd name="connsiteY53" fmla="*/ 1371227 h 1631346"/>
              <a:gd name="connsiteX54" fmla="*/ 30843 w 1278618"/>
              <a:gd name="connsiteY54" fmla="*/ 1356940 h 1631346"/>
              <a:gd name="connsiteX55" fmla="*/ 35606 w 1278618"/>
              <a:gd name="connsiteY55" fmla="*/ 1342652 h 1631346"/>
              <a:gd name="connsiteX56" fmla="*/ 26081 w 1278618"/>
              <a:gd name="connsiteY56" fmla="*/ 1328365 h 1631346"/>
              <a:gd name="connsiteX57" fmla="*/ 2268 w 1278618"/>
              <a:gd name="connsiteY57" fmla="*/ 1304552 h 1631346"/>
              <a:gd name="connsiteX58" fmla="*/ 16556 w 1278618"/>
              <a:gd name="connsiteY58" fmla="*/ 1299790 h 1631346"/>
              <a:gd name="connsiteX59" fmla="*/ 2268 w 1278618"/>
              <a:gd name="connsiteY59" fmla="*/ 1290265 h 1631346"/>
              <a:gd name="connsiteX60" fmla="*/ 16556 w 1278618"/>
              <a:gd name="connsiteY60" fmla="*/ 1280740 h 1631346"/>
              <a:gd name="connsiteX61" fmla="*/ 21318 w 1278618"/>
              <a:gd name="connsiteY61" fmla="*/ 1266452 h 1631346"/>
              <a:gd name="connsiteX62" fmla="*/ 49893 w 1278618"/>
              <a:gd name="connsiteY62" fmla="*/ 1256927 h 1631346"/>
              <a:gd name="connsiteX63" fmla="*/ 92756 w 1278618"/>
              <a:gd name="connsiteY63" fmla="*/ 1237877 h 1631346"/>
              <a:gd name="connsiteX64" fmla="*/ 107043 w 1278618"/>
              <a:gd name="connsiteY64" fmla="*/ 1233115 h 1631346"/>
              <a:gd name="connsiteX65" fmla="*/ 121331 w 1278618"/>
              <a:gd name="connsiteY65" fmla="*/ 1228352 h 1631346"/>
              <a:gd name="connsiteX66" fmla="*/ 130856 w 1278618"/>
              <a:gd name="connsiteY66" fmla="*/ 1214065 h 1631346"/>
              <a:gd name="connsiteX67" fmla="*/ 145143 w 1278618"/>
              <a:gd name="connsiteY67" fmla="*/ 1204540 h 1631346"/>
              <a:gd name="connsiteX68" fmla="*/ 154668 w 1278618"/>
              <a:gd name="connsiteY68" fmla="*/ 1175965 h 1631346"/>
              <a:gd name="connsiteX69" fmla="*/ 173718 w 1278618"/>
              <a:gd name="connsiteY69" fmla="*/ 1133102 h 1631346"/>
              <a:gd name="connsiteX70" fmla="*/ 183243 w 1278618"/>
              <a:gd name="connsiteY70" fmla="*/ 1104527 h 1631346"/>
              <a:gd name="connsiteX71" fmla="*/ 188006 w 1278618"/>
              <a:gd name="connsiteY71" fmla="*/ 1090240 h 1631346"/>
              <a:gd name="connsiteX72" fmla="*/ 192768 w 1278618"/>
              <a:gd name="connsiteY72" fmla="*/ 1056902 h 1631346"/>
              <a:gd name="connsiteX73" fmla="*/ 202293 w 1278618"/>
              <a:gd name="connsiteY73" fmla="*/ 1023565 h 1631346"/>
              <a:gd name="connsiteX74" fmla="*/ 221343 w 1278618"/>
              <a:gd name="connsiteY74" fmla="*/ 990227 h 1631346"/>
              <a:gd name="connsiteX75" fmla="*/ 283256 w 1278618"/>
              <a:gd name="connsiteY75" fmla="*/ 985465 h 1631346"/>
              <a:gd name="connsiteX76" fmla="*/ 297543 w 1278618"/>
              <a:gd name="connsiteY76" fmla="*/ 928315 h 1631346"/>
              <a:gd name="connsiteX77" fmla="*/ 302306 w 1278618"/>
              <a:gd name="connsiteY77" fmla="*/ 914027 h 1631346"/>
              <a:gd name="connsiteX78" fmla="*/ 311831 w 1278618"/>
              <a:gd name="connsiteY78" fmla="*/ 518740 h 1631346"/>
              <a:gd name="connsiteX79" fmla="*/ 321356 w 1278618"/>
              <a:gd name="connsiteY79" fmla="*/ 490165 h 1631346"/>
              <a:gd name="connsiteX80" fmla="*/ 326118 w 1278618"/>
              <a:gd name="connsiteY80" fmla="*/ 475877 h 1631346"/>
              <a:gd name="connsiteX81" fmla="*/ 330881 w 1278618"/>
              <a:gd name="connsiteY81" fmla="*/ 433015 h 1631346"/>
              <a:gd name="connsiteX82" fmla="*/ 340406 w 1278618"/>
              <a:gd name="connsiteY82" fmla="*/ 404440 h 1631346"/>
              <a:gd name="connsiteX83" fmla="*/ 335643 w 1278618"/>
              <a:gd name="connsiteY83" fmla="*/ 175840 h 1631346"/>
              <a:gd name="connsiteX84" fmla="*/ 326118 w 1278618"/>
              <a:gd name="connsiteY84" fmla="*/ 147265 h 1631346"/>
              <a:gd name="connsiteX85" fmla="*/ 321356 w 1278618"/>
              <a:gd name="connsiteY85" fmla="*/ 128215 h 1631346"/>
              <a:gd name="connsiteX86" fmla="*/ 311831 w 1278618"/>
              <a:gd name="connsiteY86" fmla="*/ 99640 h 1631346"/>
              <a:gd name="connsiteX87" fmla="*/ 307068 w 1278618"/>
              <a:gd name="connsiteY87" fmla="*/ 85352 h 1631346"/>
              <a:gd name="connsiteX88" fmla="*/ 311831 w 1278618"/>
              <a:gd name="connsiteY88" fmla="*/ 4390 h 1631346"/>
              <a:gd name="connsiteX89" fmla="*/ 965856 w 1278618"/>
              <a:gd name="connsiteY89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73856 w 1278618"/>
              <a:gd name="connsiteY12" fmla="*/ 1485527 h 1631346"/>
              <a:gd name="connsiteX13" fmla="*/ 1259568 w 1278618"/>
              <a:gd name="connsiteY13" fmla="*/ 1514102 h 1631346"/>
              <a:gd name="connsiteX14" fmla="*/ 1245281 w 1278618"/>
              <a:gd name="connsiteY14" fmla="*/ 1518865 h 1631346"/>
              <a:gd name="connsiteX15" fmla="*/ 1226231 w 1278618"/>
              <a:gd name="connsiteY15" fmla="*/ 1547440 h 1631346"/>
              <a:gd name="connsiteX16" fmla="*/ 1221468 w 1278618"/>
              <a:gd name="connsiteY16" fmla="*/ 1561727 h 1631346"/>
              <a:gd name="connsiteX17" fmla="*/ 1207181 w 1278618"/>
              <a:gd name="connsiteY17" fmla="*/ 1566490 h 1631346"/>
              <a:gd name="connsiteX18" fmla="*/ 1178606 w 1278618"/>
              <a:gd name="connsiteY18" fmla="*/ 1580777 h 1631346"/>
              <a:gd name="connsiteX19" fmla="*/ 1083356 w 1278618"/>
              <a:gd name="connsiteY19" fmla="*/ 1576015 h 1631346"/>
              <a:gd name="connsiteX20" fmla="*/ 1040493 w 1278618"/>
              <a:gd name="connsiteY20" fmla="*/ 1552202 h 1631346"/>
              <a:gd name="connsiteX21" fmla="*/ 1026206 w 1278618"/>
              <a:gd name="connsiteY21" fmla="*/ 1542677 h 1631346"/>
              <a:gd name="connsiteX22" fmla="*/ 983343 w 1278618"/>
              <a:gd name="connsiteY22" fmla="*/ 1528390 h 1631346"/>
              <a:gd name="connsiteX23" fmla="*/ 969056 w 1278618"/>
              <a:gd name="connsiteY23" fmla="*/ 1523627 h 1631346"/>
              <a:gd name="connsiteX24" fmla="*/ 954768 w 1278618"/>
              <a:gd name="connsiteY24" fmla="*/ 1518865 h 1631346"/>
              <a:gd name="connsiteX25" fmla="*/ 911906 w 1278618"/>
              <a:gd name="connsiteY25" fmla="*/ 1504577 h 1631346"/>
              <a:gd name="connsiteX26" fmla="*/ 621393 w 1278618"/>
              <a:gd name="connsiteY26" fmla="*/ 1509340 h 1631346"/>
              <a:gd name="connsiteX27" fmla="*/ 564243 w 1278618"/>
              <a:gd name="connsiteY27" fmla="*/ 1514102 h 1631346"/>
              <a:gd name="connsiteX28" fmla="*/ 516618 w 1278618"/>
              <a:gd name="connsiteY28" fmla="*/ 1528390 h 1631346"/>
              <a:gd name="connsiteX29" fmla="*/ 488043 w 1278618"/>
              <a:gd name="connsiteY29" fmla="*/ 1537915 h 1631346"/>
              <a:gd name="connsiteX30" fmla="*/ 473756 w 1278618"/>
              <a:gd name="connsiteY30" fmla="*/ 1547440 h 1631346"/>
              <a:gd name="connsiteX31" fmla="*/ 445181 w 1278618"/>
              <a:gd name="connsiteY31" fmla="*/ 1556965 h 1631346"/>
              <a:gd name="connsiteX32" fmla="*/ 430893 w 1278618"/>
              <a:gd name="connsiteY32" fmla="*/ 1566490 h 1631346"/>
              <a:gd name="connsiteX33" fmla="*/ 373743 w 1278618"/>
              <a:gd name="connsiteY33" fmla="*/ 1595065 h 1631346"/>
              <a:gd name="connsiteX34" fmla="*/ 359456 w 1278618"/>
              <a:gd name="connsiteY34" fmla="*/ 1604590 h 1631346"/>
              <a:gd name="connsiteX35" fmla="*/ 345168 w 1278618"/>
              <a:gd name="connsiteY35" fmla="*/ 1614115 h 1631346"/>
              <a:gd name="connsiteX36" fmla="*/ 335643 w 1278618"/>
              <a:gd name="connsiteY36" fmla="*/ 1628402 h 1631346"/>
              <a:gd name="connsiteX37" fmla="*/ 307068 w 1278618"/>
              <a:gd name="connsiteY37" fmla="*/ 1614115 h 1631346"/>
              <a:gd name="connsiteX38" fmla="*/ 278493 w 1278618"/>
              <a:gd name="connsiteY38" fmla="*/ 1609352 h 1631346"/>
              <a:gd name="connsiteX39" fmla="*/ 221343 w 1278618"/>
              <a:gd name="connsiteY39" fmla="*/ 1595065 h 1631346"/>
              <a:gd name="connsiteX40" fmla="*/ 202293 w 1278618"/>
              <a:gd name="connsiteY40" fmla="*/ 1599827 h 1631346"/>
              <a:gd name="connsiteX41" fmla="*/ 207056 w 1278618"/>
              <a:gd name="connsiteY41" fmla="*/ 1566490 h 1631346"/>
              <a:gd name="connsiteX42" fmla="*/ 183243 w 1278618"/>
              <a:gd name="connsiteY42" fmla="*/ 1556965 h 1631346"/>
              <a:gd name="connsiteX43" fmla="*/ 173718 w 1278618"/>
              <a:gd name="connsiteY43" fmla="*/ 1542677 h 1631346"/>
              <a:gd name="connsiteX44" fmla="*/ 168956 w 1278618"/>
              <a:gd name="connsiteY44" fmla="*/ 1528390 h 1631346"/>
              <a:gd name="connsiteX45" fmla="*/ 149906 w 1278618"/>
              <a:gd name="connsiteY45" fmla="*/ 1499815 h 1631346"/>
              <a:gd name="connsiteX46" fmla="*/ 140381 w 1278618"/>
              <a:gd name="connsiteY46" fmla="*/ 1485527 h 1631346"/>
              <a:gd name="connsiteX47" fmla="*/ 130856 w 1278618"/>
              <a:gd name="connsiteY47" fmla="*/ 1471240 h 1631346"/>
              <a:gd name="connsiteX48" fmla="*/ 116568 w 1278618"/>
              <a:gd name="connsiteY48" fmla="*/ 1418852 h 1631346"/>
              <a:gd name="connsiteX49" fmla="*/ 111806 w 1278618"/>
              <a:gd name="connsiteY49" fmla="*/ 1404565 h 1631346"/>
              <a:gd name="connsiteX50" fmla="*/ 97518 w 1278618"/>
              <a:gd name="connsiteY50" fmla="*/ 1395040 h 1631346"/>
              <a:gd name="connsiteX51" fmla="*/ 68943 w 1278618"/>
              <a:gd name="connsiteY51" fmla="*/ 1385515 h 1631346"/>
              <a:gd name="connsiteX52" fmla="*/ 59418 w 1278618"/>
              <a:gd name="connsiteY52" fmla="*/ 1371227 h 1631346"/>
              <a:gd name="connsiteX53" fmla="*/ 30843 w 1278618"/>
              <a:gd name="connsiteY53" fmla="*/ 1356940 h 1631346"/>
              <a:gd name="connsiteX54" fmla="*/ 35606 w 1278618"/>
              <a:gd name="connsiteY54" fmla="*/ 1342652 h 1631346"/>
              <a:gd name="connsiteX55" fmla="*/ 26081 w 1278618"/>
              <a:gd name="connsiteY55" fmla="*/ 1328365 h 1631346"/>
              <a:gd name="connsiteX56" fmla="*/ 2268 w 1278618"/>
              <a:gd name="connsiteY56" fmla="*/ 1304552 h 1631346"/>
              <a:gd name="connsiteX57" fmla="*/ 16556 w 1278618"/>
              <a:gd name="connsiteY57" fmla="*/ 1299790 h 1631346"/>
              <a:gd name="connsiteX58" fmla="*/ 2268 w 1278618"/>
              <a:gd name="connsiteY58" fmla="*/ 1290265 h 1631346"/>
              <a:gd name="connsiteX59" fmla="*/ 16556 w 1278618"/>
              <a:gd name="connsiteY59" fmla="*/ 1280740 h 1631346"/>
              <a:gd name="connsiteX60" fmla="*/ 21318 w 1278618"/>
              <a:gd name="connsiteY60" fmla="*/ 1266452 h 1631346"/>
              <a:gd name="connsiteX61" fmla="*/ 49893 w 1278618"/>
              <a:gd name="connsiteY61" fmla="*/ 1256927 h 1631346"/>
              <a:gd name="connsiteX62" fmla="*/ 92756 w 1278618"/>
              <a:gd name="connsiteY62" fmla="*/ 1237877 h 1631346"/>
              <a:gd name="connsiteX63" fmla="*/ 107043 w 1278618"/>
              <a:gd name="connsiteY63" fmla="*/ 1233115 h 1631346"/>
              <a:gd name="connsiteX64" fmla="*/ 121331 w 1278618"/>
              <a:gd name="connsiteY64" fmla="*/ 1228352 h 1631346"/>
              <a:gd name="connsiteX65" fmla="*/ 130856 w 1278618"/>
              <a:gd name="connsiteY65" fmla="*/ 1214065 h 1631346"/>
              <a:gd name="connsiteX66" fmla="*/ 145143 w 1278618"/>
              <a:gd name="connsiteY66" fmla="*/ 1204540 h 1631346"/>
              <a:gd name="connsiteX67" fmla="*/ 154668 w 1278618"/>
              <a:gd name="connsiteY67" fmla="*/ 1175965 h 1631346"/>
              <a:gd name="connsiteX68" fmla="*/ 173718 w 1278618"/>
              <a:gd name="connsiteY68" fmla="*/ 1133102 h 1631346"/>
              <a:gd name="connsiteX69" fmla="*/ 183243 w 1278618"/>
              <a:gd name="connsiteY69" fmla="*/ 1104527 h 1631346"/>
              <a:gd name="connsiteX70" fmla="*/ 188006 w 1278618"/>
              <a:gd name="connsiteY70" fmla="*/ 1090240 h 1631346"/>
              <a:gd name="connsiteX71" fmla="*/ 192768 w 1278618"/>
              <a:gd name="connsiteY71" fmla="*/ 1056902 h 1631346"/>
              <a:gd name="connsiteX72" fmla="*/ 202293 w 1278618"/>
              <a:gd name="connsiteY72" fmla="*/ 1023565 h 1631346"/>
              <a:gd name="connsiteX73" fmla="*/ 221343 w 1278618"/>
              <a:gd name="connsiteY73" fmla="*/ 990227 h 1631346"/>
              <a:gd name="connsiteX74" fmla="*/ 283256 w 1278618"/>
              <a:gd name="connsiteY74" fmla="*/ 985465 h 1631346"/>
              <a:gd name="connsiteX75" fmla="*/ 297543 w 1278618"/>
              <a:gd name="connsiteY75" fmla="*/ 928315 h 1631346"/>
              <a:gd name="connsiteX76" fmla="*/ 302306 w 1278618"/>
              <a:gd name="connsiteY76" fmla="*/ 914027 h 1631346"/>
              <a:gd name="connsiteX77" fmla="*/ 311831 w 1278618"/>
              <a:gd name="connsiteY77" fmla="*/ 518740 h 1631346"/>
              <a:gd name="connsiteX78" fmla="*/ 321356 w 1278618"/>
              <a:gd name="connsiteY78" fmla="*/ 490165 h 1631346"/>
              <a:gd name="connsiteX79" fmla="*/ 326118 w 1278618"/>
              <a:gd name="connsiteY79" fmla="*/ 475877 h 1631346"/>
              <a:gd name="connsiteX80" fmla="*/ 330881 w 1278618"/>
              <a:gd name="connsiteY80" fmla="*/ 433015 h 1631346"/>
              <a:gd name="connsiteX81" fmla="*/ 340406 w 1278618"/>
              <a:gd name="connsiteY81" fmla="*/ 404440 h 1631346"/>
              <a:gd name="connsiteX82" fmla="*/ 335643 w 1278618"/>
              <a:gd name="connsiteY82" fmla="*/ 175840 h 1631346"/>
              <a:gd name="connsiteX83" fmla="*/ 326118 w 1278618"/>
              <a:gd name="connsiteY83" fmla="*/ 147265 h 1631346"/>
              <a:gd name="connsiteX84" fmla="*/ 321356 w 1278618"/>
              <a:gd name="connsiteY84" fmla="*/ 128215 h 1631346"/>
              <a:gd name="connsiteX85" fmla="*/ 311831 w 1278618"/>
              <a:gd name="connsiteY85" fmla="*/ 99640 h 1631346"/>
              <a:gd name="connsiteX86" fmla="*/ 307068 w 1278618"/>
              <a:gd name="connsiteY86" fmla="*/ 85352 h 1631346"/>
              <a:gd name="connsiteX87" fmla="*/ 311831 w 1278618"/>
              <a:gd name="connsiteY87" fmla="*/ 4390 h 1631346"/>
              <a:gd name="connsiteX88" fmla="*/ 965856 w 1278618"/>
              <a:gd name="connsiteY88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59568 w 1278618"/>
              <a:gd name="connsiteY12" fmla="*/ 1514102 h 1631346"/>
              <a:gd name="connsiteX13" fmla="*/ 1245281 w 1278618"/>
              <a:gd name="connsiteY13" fmla="*/ 1518865 h 1631346"/>
              <a:gd name="connsiteX14" fmla="*/ 1226231 w 1278618"/>
              <a:gd name="connsiteY14" fmla="*/ 1547440 h 1631346"/>
              <a:gd name="connsiteX15" fmla="*/ 1221468 w 1278618"/>
              <a:gd name="connsiteY15" fmla="*/ 1561727 h 1631346"/>
              <a:gd name="connsiteX16" fmla="*/ 1207181 w 1278618"/>
              <a:gd name="connsiteY16" fmla="*/ 1566490 h 1631346"/>
              <a:gd name="connsiteX17" fmla="*/ 1178606 w 1278618"/>
              <a:gd name="connsiteY17" fmla="*/ 1580777 h 1631346"/>
              <a:gd name="connsiteX18" fmla="*/ 1083356 w 1278618"/>
              <a:gd name="connsiteY18" fmla="*/ 1576015 h 1631346"/>
              <a:gd name="connsiteX19" fmla="*/ 1040493 w 1278618"/>
              <a:gd name="connsiteY19" fmla="*/ 1552202 h 1631346"/>
              <a:gd name="connsiteX20" fmla="*/ 1026206 w 1278618"/>
              <a:gd name="connsiteY20" fmla="*/ 1542677 h 1631346"/>
              <a:gd name="connsiteX21" fmla="*/ 983343 w 1278618"/>
              <a:gd name="connsiteY21" fmla="*/ 1528390 h 1631346"/>
              <a:gd name="connsiteX22" fmla="*/ 969056 w 1278618"/>
              <a:gd name="connsiteY22" fmla="*/ 1523627 h 1631346"/>
              <a:gd name="connsiteX23" fmla="*/ 954768 w 1278618"/>
              <a:gd name="connsiteY23" fmla="*/ 1518865 h 1631346"/>
              <a:gd name="connsiteX24" fmla="*/ 911906 w 1278618"/>
              <a:gd name="connsiteY24" fmla="*/ 1504577 h 1631346"/>
              <a:gd name="connsiteX25" fmla="*/ 621393 w 1278618"/>
              <a:gd name="connsiteY25" fmla="*/ 1509340 h 1631346"/>
              <a:gd name="connsiteX26" fmla="*/ 564243 w 1278618"/>
              <a:gd name="connsiteY26" fmla="*/ 1514102 h 1631346"/>
              <a:gd name="connsiteX27" fmla="*/ 516618 w 1278618"/>
              <a:gd name="connsiteY27" fmla="*/ 1528390 h 1631346"/>
              <a:gd name="connsiteX28" fmla="*/ 488043 w 1278618"/>
              <a:gd name="connsiteY28" fmla="*/ 1537915 h 1631346"/>
              <a:gd name="connsiteX29" fmla="*/ 473756 w 1278618"/>
              <a:gd name="connsiteY29" fmla="*/ 1547440 h 1631346"/>
              <a:gd name="connsiteX30" fmla="*/ 445181 w 1278618"/>
              <a:gd name="connsiteY30" fmla="*/ 1556965 h 1631346"/>
              <a:gd name="connsiteX31" fmla="*/ 430893 w 1278618"/>
              <a:gd name="connsiteY31" fmla="*/ 1566490 h 1631346"/>
              <a:gd name="connsiteX32" fmla="*/ 373743 w 1278618"/>
              <a:gd name="connsiteY32" fmla="*/ 1595065 h 1631346"/>
              <a:gd name="connsiteX33" fmla="*/ 359456 w 1278618"/>
              <a:gd name="connsiteY33" fmla="*/ 1604590 h 1631346"/>
              <a:gd name="connsiteX34" fmla="*/ 345168 w 1278618"/>
              <a:gd name="connsiteY34" fmla="*/ 1614115 h 1631346"/>
              <a:gd name="connsiteX35" fmla="*/ 335643 w 1278618"/>
              <a:gd name="connsiteY35" fmla="*/ 1628402 h 1631346"/>
              <a:gd name="connsiteX36" fmla="*/ 307068 w 1278618"/>
              <a:gd name="connsiteY36" fmla="*/ 1614115 h 1631346"/>
              <a:gd name="connsiteX37" fmla="*/ 278493 w 1278618"/>
              <a:gd name="connsiteY37" fmla="*/ 1609352 h 1631346"/>
              <a:gd name="connsiteX38" fmla="*/ 221343 w 1278618"/>
              <a:gd name="connsiteY38" fmla="*/ 1595065 h 1631346"/>
              <a:gd name="connsiteX39" fmla="*/ 202293 w 1278618"/>
              <a:gd name="connsiteY39" fmla="*/ 1599827 h 1631346"/>
              <a:gd name="connsiteX40" fmla="*/ 207056 w 1278618"/>
              <a:gd name="connsiteY40" fmla="*/ 1566490 h 1631346"/>
              <a:gd name="connsiteX41" fmla="*/ 183243 w 1278618"/>
              <a:gd name="connsiteY41" fmla="*/ 1556965 h 1631346"/>
              <a:gd name="connsiteX42" fmla="*/ 173718 w 1278618"/>
              <a:gd name="connsiteY42" fmla="*/ 1542677 h 1631346"/>
              <a:gd name="connsiteX43" fmla="*/ 168956 w 1278618"/>
              <a:gd name="connsiteY43" fmla="*/ 1528390 h 1631346"/>
              <a:gd name="connsiteX44" fmla="*/ 149906 w 1278618"/>
              <a:gd name="connsiteY44" fmla="*/ 1499815 h 1631346"/>
              <a:gd name="connsiteX45" fmla="*/ 140381 w 1278618"/>
              <a:gd name="connsiteY45" fmla="*/ 1485527 h 1631346"/>
              <a:gd name="connsiteX46" fmla="*/ 130856 w 1278618"/>
              <a:gd name="connsiteY46" fmla="*/ 1471240 h 1631346"/>
              <a:gd name="connsiteX47" fmla="*/ 116568 w 1278618"/>
              <a:gd name="connsiteY47" fmla="*/ 1418852 h 1631346"/>
              <a:gd name="connsiteX48" fmla="*/ 111806 w 1278618"/>
              <a:gd name="connsiteY48" fmla="*/ 1404565 h 1631346"/>
              <a:gd name="connsiteX49" fmla="*/ 97518 w 1278618"/>
              <a:gd name="connsiteY49" fmla="*/ 1395040 h 1631346"/>
              <a:gd name="connsiteX50" fmla="*/ 68943 w 1278618"/>
              <a:gd name="connsiteY50" fmla="*/ 1385515 h 1631346"/>
              <a:gd name="connsiteX51" fmla="*/ 59418 w 1278618"/>
              <a:gd name="connsiteY51" fmla="*/ 1371227 h 1631346"/>
              <a:gd name="connsiteX52" fmla="*/ 30843 w 1278618"/>
              <a:gd name="connsiteY52" fmla="*/ 1356940 h 1631346"/>
              <a:gd name="connsiteX53" fmla="*/ 35606 w 1278618"/>
              <a:gd name="connsiteY53" fmla="*/ 1342652 h 1631346"/>
              <a:gd name="connsiteX54" fmla="*/ 26081 w 1278618"/>
              <a:gd name="connsiteY54" fmla="*/ 1328365 h 1631346"/>
              <a:gd name="connsiteX55" fmla="*/ 2268 w 1278618"/>
              <a:gd name="connsiteY55" fmla="*/ 1304552 h 1631346"/>
              <a:gd name="connsiteX56" fmla="*/ 16556 w 1278618"/>
              <a:gd name="connsiteY56" fmla="*/ 1299790 h 1631346"/>
              <a:gd name="connsiteX57" fmla="*/ 2268 w 1278618"/>
              <a:gd name="connsiteY57" fmla="*/ 1290265 h 1631346"/>
              <a:gd name="connsiteX58" fmla="*/ 16556 w 1278618"/>
              <a:gd name="connsiteY58" fmla="*/ 1280740 h 1631346"/>
              <a:gd name="connsiteX59" fmla="*/ 21318 w 1278618"/>
              <a:gd name="connsiteY59" fmla="*/ 1266452 h 1631346"/>
              <a:gd name="connsiteX60" fmla="*/ 49893 w 1278618"/>
              <a:gd name="connsiteY60" fmla="*/ 1256927 h 1631346"/>
              <a:gd name="connsiteX61" fmla="*/ 92756 w 1278618"/>
              <a:gd name="connsiteY61" fmla="*/ 1237877 h 1631346"/>
              <a:gd name="connsiteX62" fmla="*/ 107043 w 1278618"/>
              <a:gd name="connsiteY62" fmla="*/ 1233115 h 1631346"/>
              <a:gd name="connsiteX63" fmla="*/ 121331 w 1278618"/>
              <a:gd name="connsiteY63" fmla="*/ 1228352 h 1631346"/>
              <a:gd name="connsiteX64" fmla="*/ 130856 w 1278618"/>
              <a:gd name="connsiteY64" fmla="*/ 1214065 h 1631346"/>
              <a:gd name="connsiteX65" fmla="*/ 145143 w 1278618"/>
              <a:gd name="connsiteY65" fmla="*/ 1204540 h 1631346"/>
              <a:gd name="connsiteX66" fmla="*/ 154668 w 1278618"/>
              <a:gd name="connsiteY66" fmla="*/ 1175965 h 1631346"/>
              <a:gd name="connsiteX67" fmla="*/ 173718 w 1278618"/>
              <a:gd name="connsiteY67" fmla="*/ 1133102 h 1631346"/>
              <a:gd name="connsiteX68" fmla="*/ 183243 w 1278618"/>
              <a:gd name="connsiteY68" fmla="*/ 1104527 h 1631346"/>
              <a:gd name="connsiteX69" fmla="*/ 188006 w 1278618"/>
              <a:gd name="connsiteY69" fmla="*/ 1090240 h 1631346"/>
              <a:gd name="connsiteX70" fmla="*/ 192768 w 1278618"/>
              <a:gd name="connsiteY70" fmla="*/ 1056902 h 1631346"/>
              <a:gd name="connsiteX71" fmla="*/ 202293 w 1278618"/>
              <a:gd name="connsiteY71" fmla="*/ 1023565 h 1631346"/>
              <a:gd name="connsiteX72" fmla="*/ 221343 w 1278618"/>
              <a:gd name="connsiteY72" fmla="*/ 990227 h 1631346"/>
              <a:gd name="connsiteX73" fmla="*/ 283256 w 1278618"/>
              <a:gd name="connsiteY73" fmla="*/ 985465 h 1631346"/>
              <a:gd name="connsiteX74" fmla="*/ 297543 w 1278618"/>
              <a:gd name="connsiteY74" fmla="*/ 928315 h 1631346"/>
              <a:gd name="connsiteX75" fmla="*/ 302306 w 1278618"/>
              <a:gd name="connsiteY75" fmla="*/ 914027 h 1631346"/>
              <a:gd name="connsiteX76" fmla="*/ 311831 w 1278618"/>
              <a:gd name="connsiteY76" fmla="*/ 518740 h 1631346"/>
              <a:gd name="connsiteX77" fmla="*/ 321356 w 1278618"/>
              <a:gd name="connsiteY77" fmla="*/ 490165 h 1631346"/>
              <a:gd name="connsiteX78" fmla="*/ 326118 w 1278618"/>
              <a:gd name="connsiteY78" fmla="*/ 475877 h 1631346"/>
              <a:gd name="connsiteX79" fmla="*/ 330881 w 1278618"/>
              <a:gd name="connsiteY79" fmla="*/ 433015 h 1631346"/>
              <a:gd name="connsiteX80" fmla="*/ 340406 w 1278618"/>
              <a:gd name="connsiteY80" fmla="*/ 404440 h 1631346"/>
              <a:gd name="connsiteX81" fmla="*/ 335643 w 1278618"/>
              <a:gd name="connsiteY81" fmla="*/ 175840 h 1631346"/>
              <a:gd name="connsiteX82" fmla="*/ 326118 w 1278618"/>
              <a:gd name="connsiteY82" fmla="*/ 147265 h 1631346"/>
              <a:gd name="connsiteX83" fmla="*/ 321356 w 1278618"/>
              <a:gd name="connsiteY83" fmla="*/ 128215 h 1631346"/>
              <a:gd name="connsiteX84" fmla="*/ 311831 w 1278618"/>
              <a:gd name="connsiteY84" fmla="*/ 99640 h 1631346"/>
              <a:gd name="connsiteX85" fmla="*/ 307068 w 1278618"/>
              <a:gd name="connsiteY85" fmla="*/ 85352 h 1631346"/>
              <a:gd name="connsiteX86" fmla="*/ 311831 w 1278618"/>
              <a:gd name="connsiteY86" fmla="*/ 4390 h 1631346"/>
              <a:gd name="connsiteX87" fmla="*/ 965856 w 1278618"/>
              <a:gd name="connsiteY87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281 w 1278618"/>
              <a:gd name="connsiteY12" fmla="*/ 1518865 h 1631346"/>
              <a:gd name="connsiteX13" fmla="*/ 1226231 w 1278618"/>
              <a:gd name="connsiteY13" fmla="*/ 1547440 h 1631346"/>
              <a:gd name="connsiteX14" fmla="*/ 1221468 w 1278618"/>
              <a:gd name="connsiteY14" fmla="*/ 1561727 h 1631346"/>
              <a:gd name="connsiteX15" fmla="*/ 1207181 w 1278618"/>
              <a:gd name="connsiteY15" fmla="*/ 1566490 h 1631346"/>
              <a:gd name="connsiteX16" fmla="*/ 1178606 w 1278618"/>
              <a:gd name="connsiteY16" fmla="*/ 1580777 h 1631346"/>
              <a:gd name="connsiteX17" fmla="*/ 1083356 w 1278618"/>
              <a:gd name="connsiteY17" fmla="*/ 1576015 h 1631346"/>
              <a:gd name="connsiteX18" fmla="*/ 1040493 w 1278618"/>
              <a:gd name="connsiteY18" fmla="*/ 1552202 h 1631346"/>
              <a:gd name="connsiteX19" fmla="*/ 1026206 w 1278618"/>
              <a:gd name="connsiteY19" fmla="*/ 1542677 h 1631346"/>
              <a:gd name="connsiteX20" fmla="*/ 983343 w 1278618"/>
              <a:gd name="connsiteY20" fmla="*/ 1528390 h 1631346"/>
              <a:gd name="connsiteX21" fmla="*/ 969056 w 1278618"/>
              <a:gd name="connsiteY21" fmla="*/ 1523627 h 1631346"/>
              <a:gd name="connsiteX22" fmla="*/ 954768 w 1278618"/>
              <a:gd name="connsiteY22" fmla="*/ 1518865 h 1631346"/>
              <a:gd name="connsiteX23" fmla="*/ 911906 w 1278618"/>
              <a:gd name="connsiteY23" fmla="*/ 1504577 h 1631346"/>
              <a:gd name="connsiteX24" fmla="*/ 621393 w 1278618"/>
              <a:gd name="connsiteY24" fmla="*/ 1509340 h 1631346"/>
              <a:gd name="connsiteX25" fmla="*/ 564243 w 1278618"/>
              <a:gd name="connsiteY25" fmla="*/ 1514102 h 1631346"/>
              <a:gd name="connsiteX26" fmla="*/ 516618 w 1278618"/>
              <a:gd name="connsiteY26" fmla="*/ 1528390 h 1631346"/>
              <a:gd name="connsiteX27" fmla="*/ 488043 w 1278618"/>
              <a:gd name="connsiteY27" fmla="*/ 1537915 h 1631346"/>
              <a:gd name="connsiteX28" fmla="*/ 473756 w 1278618"/>
              <a:gd name="connsiteY28" fmla="*/ 1547440 h 1631346"/>
              <a:gd name="connsiteX29" fmla="*/ 445181 w 1278618"/>
              <a:gd name="connsiteY29" fmla="*/ 1556965 h 1631346"/>
              <a:gd name="connsiteX30" fmla="*/ 430893 w 1278618"/>
              <a:gd name="connsiteY30" fmla="*/ 1566490 h 1631346"/>
              <a:gd name="connsiteX31" fmla="*/ 373743 w 1278618"/>
              <a:gd name="connsiteY31" fmla="*/ 1595065 h 1631346"/>
              <a:gd name="connsiteX32" fmla="*/ 359456 w 1278618"/>
              <a:gd name="connsiteY32" fmla="*/ 1604590 h 1631346"/>
              <a:gd name="connsiteX33" fmla="*/ 345168 w 1278618"/>
              <a:gd name="connsiteY33" fmla="*/ 1614115 h 1631346"/>
              <a:gd name="connsiteX34" fmla="*/ 335643 w 1278618"/>
              <a:gd name="connsiteY34" fmla="*/ 1628402 h 1631346"/>
              <a:gd name="connsiteX35" fmla="*/ 307068 w 1278618"/>
              <a:gd name="connsiteY35" fmla="*/ 1614115 h 1631346"/>
              <a:gd name="connsiteX36" fmla="*/ 278493 w 1278618"/>
              <a:gd name="connsiteY36" fmla="*/ 1609352 h 1631346"/>
              <a:gd name="connsiteX37" fmla="*/ 221343 w 1278618"/>
              <a:gd name="connsiteY37" fmla="*/ 1595065 h 1631346"/>
              <a:gd name="connsiteX38" fmla="*/ 202293 w 1278618"/>
              <a:gd name="connsiteY38" fmla="*/ 1599827 h 1631346"/>
              <a:gd name="connsiteX39" fmla="*/ 207056 w 1278618"/>
              <a:gd name="connsiteY39" fmla="*/ 1566490 h 1631346"/>
              <a:gd name="connsiteX40" fmla="*/ 183243 w 1278618"/>
              <a:gd name="connsiteY40" fmla="*/ 1556965 h 1631346"/>
              <a:gd name="connsiteX41" fmla="*/ 173718 w 1278618"/>
              <a:gd name="connsiteY41" fmla="*/ 1542677 h 1631346"/>
              <a:gd name="connsiteX42" fmla="*/ 168956 w 1278618"/>
              <a:gd name="connsiteY42" fmla="*/ 1528390 h 1631346"/>
              <a:gd name="connsiteX43" fmla="*/ 149906 w 1278618"/>
              <a:gd name="connsiteY43" fmla="*/ 1499815 h 1631346"/>
              <a:gd name="connsiteX44" fmla="*/ 140381 w 1278618"/>
              <a:gd name="connsiteY44" fmla="*/ 1485527 h 1631346"/>
              <a:gd name="connsiteX45" fmla="*/ 130856 w 1278618"/>
              <a:gd name="connsiteY45" fmla="*/ 1471240 h 1631346"/>
              <a:gd name="connsiteX46" fmla="*/ 116568 w 1278618"/>
              <a:gd name="connsiteY46" fmla="*/ 1418852 h 1631346"/>
              <a:gd name="connsiteX47" fmla="*/ 111806 w 1278618"/>
              <a:gd name="connsiteY47" fmla="*/ 1404565 h 1631346"/>
              <a:gd name="connsiteX48" fmla="*/ 97518 w 1278618"/>
              <a:gd name="connsiteY48" fmla="*/ 1395040 h 1631346"/>
              <a:gd name="connsiteX49" fmla="*/ 68943 w 1278618"/>
              <a:gd name="connsiteY49" fmla="*/ 1385515 h 1631346"/>
              <a:gd name="connsiteX50" fmla="*/ 59418 w 1278618"/>
              <a:gd name="connsiteY50" fmla="*/ 1371227 h 1631346"/>
              <a:gd name="connsiteX51" fmla="*/ 30843 w 1278618"/>
              <a:gd name="connsiteY51" fmla="*/ 1356940 h 1631346"/>
              <a:gd name="connsiteX52" fmla="*/ 35606 w 1278618"/>
              <a:gd name="connsiteY52" fmla="*/ 1342652 h 1631346"/>
              <a:gd name="connsiteX53" fmla="*/ 26081 w 1278618"/>
              <a:gd name="connsiteY53" fmla="*/ 1328365 h 1631346"/>
              <a:gd name="connsiteX54" fmla="*/ 2268 w 1278618"/>
              <a:gd name="connsiteY54" fmla="*/ 1304552 h 1631346"/>
              <a:gd name="connsiteX55" fmla="*/ 16556 w 1278618"/>
              <a:gd name="connsiteY55" fmla="*/ 1299790 h 1631346"/>
              <a:gd name="connsiteX56" fmla="*/ 2268 w 1278618"/>
              <a:gd name="connsiteY56" fmla="*/ 1290265 h 1631346"/>
              <a:gd name="connsiteX57" fmla="*/ 16556 w 1278618"/>
              <a:gd name="connsiteY57" fmla="*/ 1280740 h 1631346"/>
              <a:gd name="connsiteX58" fmla="*/ 21318 w 1278618"/>
              <a:gd name="connsiteY58" fmla="*/ 1266452 h 1631346"/>
              <a:gd name="connsiteX59" fmla="*/ 49893 w 1278618"/>
              <a:gd name="connsiteY59" fmla="*/ 1256927 h 1631346"/>
              <a:gd name="connsiteX60" fmla="*/ 92756 w 1278618"/>
              <a:gd name="connsiteY60" fmla="*/ 1237877 h 1631346"/>
              <a:gd name="connsiteX61" fmla="*/ 107043 w 1278618"/>
              <a:gd name="connsiteY61" fmla="*/ 1233115 h 1631346"/>
              <a:gd name="connsiteX62" fmla="*/ 121331 w 1278618"/>
              <a:gd name="connsiteY62" fmla="*/ 1228352 h 1631346"/>
              <a:gd name="connsiteX63" fmla="*/ 130856 w 1278618"/>
              <a:gd name="connsiteY63" fmla="*/ 1214065 h 1631346"/>
              <a:gd name="connsiteX64" fmla="*/ 145143 w 1278618"/>
              <a:gd name="connsiteY64" fmla="*/ 1204540 h 1631346"/>
              <a:gd name="connsiteX65" fmla="*/ 154668 w 1278618"/>
              <a:gd name="connsiteY65" fmla="*/ 1175965 h 1631346"/>
              <a:gd name="connsiteX66" fmla="*/ 173718 w 1278618"/>
              <a:gd name="connsiteY66" fmla="*/ 1133102 h 1631346"/>
              <a:gd name="connsiteX67" fmla="*/ 183243 w 1278618"/>
              <a:gd name="connsiteY67" fmla="*/ 1104527 h 1631346"/>
              <a:gd name="connsiteX68" fmla="*/ 188006 w 1278618"/>
              <a:gd name="connsiteY68" fmla="*/ 1090240 h 1631346"/>
              <a:gd name="connsiteX69" fmla="*/ 192768 w 1278618"/>
              <a:gd name="connsiteY69" fmla="*/ 1056902 h 1631346"/>
              <a:gd name="connsiteX70" fmla="*/ 202293 w 1278618"/>
              <a:gd name="connsiteY70" fmla="*/ 1023565 h 1631346"/>
              <a:gd name="connsiteX71" fmla="*/ 221343 w 1278618"/>
              <a:gd name="connsiteY71" fmla="*/ 990227 h 1631346"/>
              <a:gd name="connsiteX72" fmla="*/ 283256 w 1278618"/>
              <a:gd name="connsiteY72" fmla="*/ 985465 h 1631346"/>
              <a:gd name="connsiteX73" fmla="*/ 297543 w 1278618"/>
              <a:gd name="connsiteY73" fmla="*/ 928315 h 1631346"/>
              <a:gd name="connsiteX74" fmla="*/ 302306 w 1278618"/>
              <a:gd name="connsiteY74" fmla="*/ 914027 h 1631346"/>
              <a:gd name="connsiteX75" fmla="*/ 311831 w 1278618"/>
              <a:gd name="connsiteY75" fmla="*/ 518740 h 1631346"/>
              <a:gd name="connsiteX76" fmla="*/ 321356 w 1278618"/>
              <a:gd name="connsiteY76" fmla="*/ 490165 h 1631346"/>
              <a:gd name="connsiteX77" fmla="*/ 326118 w 1278618"/>
              <a:gd name="connsiteY77" fmla="*/ 475877 h 1631346"/>
              <a:gd name="connsiteX78" fmla="*/ 330881 w 1278618"/>
              <a:gd name="connsiteY78" fmla="*/ 433015 h 1631346"/>
              <a:gd name="connsiteX79" fmla="*/ 340406 w 1278618"/>
              <a:gd name="connsiteY79" fmla="*/ 404440 h 1631346"/>
              <a:gd name="connsiteX80" fmla="*/ 335643 w 1278618"/>
              <a:gd name="connsiteY80" fmla="*/ 175840 h 1631346"/>
              <a:gd name="connsiteX81" fmla="*/ 326118 w 1278618"/>
              <a:gd name="connsiteY81" fmla="*/ 147265 h 1631346"/>
              <a:gd name="connsiteX82" fmla="*/ 321356 w 1278618"/>
              <a:gd name="connsiteY82" fmla="*/ 128215 h 1631346"/>
              <a:gd name="connsiteX83" fmla="*/ 311831 w 1278618"/>
              <a:gd name="connsiteY83" fmla="*/ 99640 h 1631346"/>
              <a:gd name="connsiteX84" fmla="*/ 307068 w 1278618"/>
              <a:gd name="connsiteY84" fmla="*/ 85352 h 1631346"/>
              <a:gd name="connsiteX85" fmla="*/ 311831 w 1278618"/>
              <a:gd name="connsiteY85" fmla="*/ 4390 h 1631346"/>
              <a:gd name="connsiteX86" fmla="*/ 965856 w 1278618"/>
              <a:gd name="connsiteY86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26231 w 1278618"/>
              <a:gd name="connsiteY13" fmla="*/ 1547440 h 1631346"/>
              <a:gd name="connsiteX14" fmla="*/ 1221468 w 1278618"/>
              <a:gd name="connsiteY14" fmla="*/ 1561727 h 1631346"/>
              <a:gd name="connsiteX15" fmla="*/ 1207181 w 1278618"/>
              <a:gd name="connsiteY15" fmla="*/ 1566490 h 1631346"/>
              <a:gd name="connsiteX16" fmla="*/ 1178606 w 1278618"/>
              <a:gd name="connsiteY16" fmla="*/ 1580777 h 1631346"/>
              <a:gd name="connsiteX17" fmla="*/ 1083356 w 1278618"/>
              <a:gd name="connsiteY17" fmla="*/ 1576015 h 1631346"/>
              <a:gd name="connsiteX18" fmla="*/ 1040493 w 1278618"/>
              <a:gd name="connsiteY18" fmla="*/ 1552202 h 1631346"/>
              <a:gd name="connsiteX19" fmla="*/ 1026206 w 1278618"/>
              <a:gd name="connsiteY19" fmla="*/ 1542677 h 1631346"/>
              <a:gd name="connsiteX20" fmla="*/ 983343 w 1278618"/>
              <a:gd name="connsiteY20" fmla="*/ 1528390 h 1631346"/>
              <a:gd name="connsiteX21" fmla="*/ 969056 w 1278618"/>
              <a:gd name="connsiteY21" fmla="*/ 1523627 h 1631346"/>
              <a:gd name="connsiteX22" fmla="*/ 954768 w 1278618"/>
              <a:gd name="connsiteY22" fmla="*/ 1518865 h 1631346"/>
              <a:gd name="connsiteX23" fmla="*/ 911906 w 1278618"/>
              <a:gd name="connsiteY23" fmla="*/ 1504577 h 1631346"/>
              <a:gd name="connsiteX24" fmla="*/ 621393 w 1278618"/>
              <a:gd name="connsiteY24" fmla="*/ 1509340 h 1631346"/>
              <a:gd name="connsiteX25" fmla="*/ 564243 w 1278618"/>
              <a:gd name="connsiteY25" fmla="*/ 1514102 h 1631346"/>
              <a:gd name="connsiteX26" fmla="*/ 516618 w 1278618"/>
              <a:gd name="connsiteY26" fmla="*/ 1528390 h 1631346"/>
              <a:gd name="connsiteX27" fmla="*/ 488043 w 1278618"/>
              <a:gd name="connsiteY27" fmla="*/ 1537915 h 1631346"/>
              <a:gd name="connsiteX28" fmla="*/ 473756 w 1278618"/>
              <a:gd name="connsiteY28" fmla="*/ 1547440 h 1631346"/>
              <a:gd name="connsiteX29" fmla="*/ 445181 w 1278618"/>
              <a:gd name="connsiteY29" fmla="*/ 1556965 h 1631346"/>
              <a:gd name="connsiteX30" fmla="*/ 430893 w 1278618"/>
              <a:gd name="connsiteY30" fmla="*/ 1566490 h 1631346"/>
              <a:gd name="connsiteX31" fmla="*/ 373743 w 1278618"/>
              <a:gd name="connsiteY31" fmla="*/ 1595065 h 1631346"/>
              <a:gd name="connsiteX32" fmla="*/ 359456 w 1278618"/>
              <a:gd name="connsiteY32" fmla="*/ 1604590 h 1631346"/>
              <a:gd name="connsiteX33" fmla="*/ 345168 w 1278618"/>
              <a:gd name="connsiteY33" fmla="*/ 1614115 h 1631346"/>
              <a:gd name="connsiteX34" fmla="*/ 335643 w 1278618"/>
              <a:gd name="connsiteY34" fmla="*/ 1628402 h 1631346"/>
              <a:gd name="connsiteX35" fmla="*/ 307068 w 1278618"/>
              <a:gd name="connsiteY35" fmla="*/ 1614115 h 1631346"/>
              <a:gd name="connsiteX36" fmla="*/ 278493 w 1278618"/>
              <a:gd name="connsiteY36" fmla="*/ 1609352 h 1631346"/>
              <a:gd name="connsiteX37" fmla="*/ 221343 w 1278618"/>
              <a:gd name="connsiteY37" fmla="*/ 1595065 h 1631346"/>
              <a:gd name="connsiteX38" fmla="*/ 202293 w 1278618"/>
              <a:gd name="connsiteY38" fmla="*/ 1599827 h 1631346"/>
              <a:gd name="connsiteX39" fmla="*/ 207056 w 1278618"/>
              <a:gd name="connsiteY39" fmla="*/ 1566490 h 1631346"/>
              <a:gd name="connsiteX40" fmla="*/ 183243 w 1278618"/>
              <a:gd name="connsiteY40" fmla="*/ 1556965 h 1631346"/>
              <a:gd name="connsiteX41" fmla="*/ 173718 w 1278618"/>
              <a:gd name="connsiteY41" fmla="*/ 1542677 h 1631346"/>
              <a:gd name="connsiteX42" fmla="*/ 168956 w 1278618"/>
              <a:gd name="connsiteY42" fmla="*/ 1528390 h 1631346"/>
              <a:gd name="connsiteX43" fmla="*/ 149906 w 1278618"/>
              <a:gd name="connsiteY43" fmla="*/ 1499815 h 1631346"/>
              <a:gd name="connsiteX44" fmla="*/ 140381 w 1278618"/>
              <a:gd name="connsiteY44" fmla="*/ 1485527 h 1631346"/>
              <a:gd name="connsiteX45" fmla="*/ 130856 w 1278618"/>
              <a:gd name="connsiteY45" fmla="*/ 1471240 h 1631346"/>
              <a:gd name="connsiteX46" fmla="*/ 116568 w 1278618"/>
              <a:gd name="connsiteY46" fmla="*/ 1418852 h 1631346"/>
              <a:gd name="connsiteX47" fmla="*/ 111806 w 1278618"/>
              <a:gd name="connsiteY47" fmla="*/ 1404565 h 1631346"/>
              <a:gd name="connsiteX48" fmla="*/ 97518 w 1278618"/>
              <a:gd name="connsiteY48" fmla="*/ 1395040 h 1631346"/>
              <a:gd name="connsiteX49" fmla="*/ 68943 w 1278618"/>
              <a:gd name="connsiteY49" fmla="*/ 1385515 h 1631346"/>
              <a:gd name="connsiteX50" fmla="*/ 59418 w 1278618"/>
              <a:gd name="connsiteY50" fmla="*/ 1371227 h 1631346"/>
              <a:gd name="connsiteX51" fmla="*/ 30843 w 1278618"/>
              <a:gd name="connsiteY51" fmla="*/ 1356940 h 1631346"/>
              <a:gd name="connsiteX52" fmla="*/ 35606 w 1278618"/>
              <a:gd name="connsiteY52" fmla="*/ 1342652 h 1631346"/>
              <a:gd name="connsiteX53" fmla="*/ 26081 w 1278618"/>
              <a:gd name="connsiteY53" fmla="*/ 1328365 h 1631346"/>
              <a:gd name="connsiteX54" fmla="*/ 2268 w 1278618"/>
              <a:gd name="connsiteY54" fmla="*/ 1304552 h 1631346"/>
              <a:gd name="connsiteX55" fmla="*/ 16556 w 1278618"/>
              <a:gd name="connsiteY55" fmla="*/ 1299790 h 1631346"/>
              <a:gd name="connsiteX56" fmla="*/ 2268 w 1278618"/>
              <a:gd name="connsiteY56" fmla="*/ 1290265 h 1631346"/>
              <a:gd name="connsiteX57" fmla="*/ 16556 w 1278618"/>
              <a:gd name="connsiteY57" fmla="*/ 1280740 h 1631346"/>
              <a:gd name="connsiteX58" fmla="*/ 21318 w 1278618"/>
              <a:gd name="connsiteY58" fmla="*/ 1266452 h 1631346"/>
              <a:gd name="connsiteX59" fmla="*/ 49893 w 1278618"/>
              <a:gd name="connsiteY59" fmla="*/ 1256927 h 1631346"/>
              <a:gd name="connsiteX60" fmla="*/ 92756 w 1278618"/>
              <a:gd name="connsiteY60" fmla="*/ 1237877 h 1631346"/>
              <a:gd name="connsiteX61" fmla="*/ 107043 w 1278618"/>
              <a:gd name="connsiteY61" fmla="*/ 1233115 h 1631346"/>
              <a:gd name="connsiteX62" fmla="*/ 121331 w 1278618"/>
              <a:gd name="connsiteY62" fmla="*/ 1228352 h 1631346"/>
              <a:gd name="connsiteX63" fmla="*/ 130856 w 1278618"/>
              <a:gd name="connsiteY63" fmla="*/ 1214065 h 1631346"/>
              <a:gd name="connsiteX64" fmla="*/ 145143 w 1278618"/>
              <a:gd name="connsiteY64" fmla="*/ 1204540 h 1631346"/>
              <a:gd name="connsiteX65" fmla="*/ 154668 w 1278618"/>
              <a:gd name="connsiteY65" fmla="*/ 1175965 h 1631346"/>
              <a:gd name="connsiteX66" fmla="*/ 173718 w 1278618"/>
              <a:gd name="connsiteY66" fmla="*/ 1133102 h 1631346"/>
              <a:gd name="connsiteX67" fmla="*/ 183243 w 1278618"/>
              <a:gd name="connsiteY67" fmla="*/ 1104527 h 1631346"/>
              <a:gd name="connsiteX68" fmla="*/ 188006 w 1278618"/>
              <a:gd name="connsiteY68" fmla="*/ 1090240 h 1631346"/>
              <a:gd name="connsiteX69" fmla="*/ 192768 w 1278618"/>
              <a:gd name="connsiteY69" fmla="*/ 1056902 h 1631346"/>
              <a:gd name="connsiteX70" fmla="*/ 202293 w 1278618"/>
              <a:gd name="connsiteY70" fmla="*/ 1023565 h 1631346"/>
              <a:gd name="connsiteX71" fmla="*/ 221343 w 1278618"/>
              <a:gd name="connsiteY71" fmla="*/ 990227 h 1631346"/>
              <a:gd name="connsiteX72" fmla="*/ 283256 w 1278618"/>
              <a:gd name="connsiteY72" fmla="*/ 985465 h 1631346"/>
              <a:gd name="connsiteX73" fmla="*/ 297543 w 1278618"/>
              <a:gd name="connsiteY73" fmla="*/ 928315 h 1631346"/>
              <a:gd name="connsiteX74" fmla="*/ 302306 w 1278618"/>
              <a:gd name="connsiteY74" fmla="*/ 914027 h 1631346"/>
              <a:gd name="connsiteX75" fmla="*/ 311831 w 1278618"/>
              <a:gd name="connsiteY75" fmla="*/ 518740 h 1631346"/>
              <a:gd name="connsiteX76" fmla="*/ 321356 w 1278618"/>
              <a:gd name="connsiteY76" fmla="*/ 490165 h 1631346"/>
              <a:gd name="connsiteX77" fmla="*/ 326118 w 1278618"/>
              <a:gd name="connsiteY77" fmla="*/ 475877 h 1631346"/>
              <a:gd name="connsiteX78" fmla="*/ 330881 w 1278618"/>
              <a:gd name="connsiteY78" fmla="*/ 433015 h 1631346"/>
              <a:gd name="connsiteX79" fmla="*/ 340406 w 1278618"/>
              <a:gd name="connsiteY79" fmla="*/ 404440 h 1631346"/>
              <a:gd name="connsiteX80" fmla="*/ 335643 w 1278618"/>
              <a:gd name="connsiteY80" fmla="*/ 175840 h 1631346"/>
              <a:gd name="connsiteX81" fmla="*/ 326118 w 1278618"/>
              <a:gd name="connsiteY81" fmla="*/ 147265 h 1631346"/>
              <a:gd name="connsiteX82" fmla="*/ 321356 w 1278618"/>
              <a:gd name="connsiteY82" fmla="*/ 128215 h 1631346"/>
              <a:gd name="connsiteX83" fmla="*/ 311831 w 1278618"/>
              <a:gd name="connsiteY83" fmla="*/ 99640 h 1631346"/>
              <a:gd name="connsiteX84" fmla="*/ 307068 w 1278618"/>
              <a:gd name="connsiteY84" fmla="*/ 85352 h 1631346"/>
              <a:gd name="connsiteX85" fmla="*/ 311831 w 1278618"/>
              <a:gd name="connsiteY85" fmla="*/ 4390 h 1631346"/>
              <a:gd name="connsiteX86" fmla="*/ 965856 w 1278618"/>
              <a:gd name="connsiteY86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26231 w 1278618"/>
              <a:gd name="connsiteY13" fmla="*/ 1547440 h 1631346"/>
              <a:gd name="connsiteX14" fmla="*/ 1221468 w 1278618"/>
              <a:gd name="connsiteY14" fmla="*/ 1561727 h 1631346"/>
              <a:gd name="connsiteX15" fmla="*/ 1178606 w 1278618"/>
              <a:gd name="connsiteY15" fmla="*/ 1580777 h 1631346"/>
              <a:gd name="connsiteX16" fmla="*/ 1083356 w 1278618"/>
              <a:gd name="connsiteY16" fmla="*/ 1576015 h 1631346"/>
              <a:gd name="connsiteX17" fmla="*/ 1040493 w 1278618"/>
              <a:gd name="connsiteY17" fmla="*/ 1552202 h 1631346"/>
              <a:gd name="connsiteX18" fmla="*/ 1026206 w 1278618"/>
              <a:gd name="connsiteY18" fmla="*/ 1542677 h 1631346"/>
              <a:gd name="connsiteX19" fmla="*/ 983343 w 1278618"/>
              <a:gd name="connsiteY19" fmla="*/ 1528390 h 1631346"/>
              <a:gd name="connsiteX20" fmla="*/ 969056 w 1278618"/>
              <a:gd name="connsiteY20" fmla="*/ 1523627 h 1631346"/>
              <a:gd name="connsiteX21" fmla="*/ 954768 w 1278618"/>
              <a:gd name="connsiteY21" fmla="*/ 1518865 h 1631346"/>
              <a:gd name="connsiteX22" fmla="*/ 911906 w 1278618"/>
              <a:gd name="connsiteY22" fmla="*/ 1504577 h 1631346"/>
              <a:gd name="connsiteX23" fmla="*/ 621393 w 1278618"/>
              <a:gd name="connsiteY23" fmla="*/ 1509340 h 1631346"/>
              <a:gd name="connsiteX24" fmla="*/ 564243 w 1278618"/>
              <a:gd name="connsiteY24" fmla="*/ 1514102 h 1631346"/>
              <a:gd name="connsiteX25" fmla="*/ 516618 w 1278618"/>
              <a:gd name="connsiteY25" fmla="*/ 1528390 h 1631346"/>
              <a:gd name="connsiteX26" fmla="*/ 488043 w 1278618"/>
              <a:gd name="connsiteY26" fmla="*/ 1537915 h 1631346"/>
              <a:gd name="connsiteX27" fmla="*/ 473756 w 1278618"/>
              <a:gd name="connsiteY27" fmla="*/ 1547440 h 1631346"/>
              <a:gd name="connsiteX28" fmla="*/ 445181 w 1278618"/>
              <a:gd name="connsiteY28" fmla="*/ 1556965 h 1631346"/>
              <a:gd name="connsiteX29" fmla="*/ 430893 w 1278618"/>
              <a:gd name="connsiteY29" fmla="*/ 1566490 h 1631346"/>
              <a:gd name="connsiteX30" fmla="*/ 373743 w 1278618"/>
              <a:gd name="connsiteY30" fmla="*/ 1595065 h 1631346"/>
              <a:gd name="connsiteX31" fmla="*/ 359456 w 1278618"/>
              <a:gd name="connsiteY31" fmla="*/ 1604590 h 1631346"/>
              <a:gd name="connsiteX32" fmla="*/ 345168 w 1278618"/>
              <a:gd name="connsiteY32" fmla="*/ 1614115 h 1631346"/>
              <a:gd name="connsiteX33" fmla="*/ 335643 w 1278618"/>
              <a:gd name="connsiteY33" fmla="*/ 1628402 h 1631346"/>
              <a:gd name="connsiteX34" fmla="*/ 307068 w 1278618"/>
              <a:gd name="connsiteY34" fmla="*/ 1614115 h 1631346"/>
              <a:gd name="connsiteX35" fmla="*/ 278493 w 1278618"/>
              <a:gd name="connsiteY35" fmla="*/ 1609352 h 1631346"/>
              <a:gd name="connsiteX36" fmla="*/ 221343 w 1278618"/>
              <a:gd name="connsiteY36" fmla="*/ 1595065 h 1631346"/>
              <a:gd name="connsiteX37" fmla="*/ 202293 w 1278618"/>
              <a:gd name="connsiteY37" fmla="*/ 1599827 h 1631346"/>
              <a:gd name="connsiteX38" fmla="*/ 207056 w 1278618"/>
              <a:gd name="connsiteY38" fmla="*/ 1566490 h 1631346"/>
              <a:gd name="connsiteX39" fmla="*/ 183243 w 1278618"/>
              <a:gd name="connsiteY39" fmla="*/ 1556965 h 1631346"/>
              <a:gd name="connsiteX40" fmla="*/ 173718 w 1278618"/>
              <a:gd name="connsiteY40" fmla="*/ 1542677 h 1631346"/>
              <a:gd name="connsiteX41" fmla="*/ 168956 w 1278618"/>
              <a:gd name="connsiteY41" fmla="*/ 1528390 h 1631346"/>
              <a:gd name="connsiteX42" fmla="*/ 149906 w 1278618"/>
              <a:gd name="connsiteY42" fmla="*/ 1499815 h 1631346"/>
              <a:gd name="connsiteX43" fmla="*/ 140381 w 1278618"/>
              <a:gd name="connsiteY43" fmla="*/ 1485527 h 1631346"/>
              <a:gd name="connsiteX44" fmla="*/ 130856 w 1278618"/>
              <a:gd name="connsiteY44" fmla="*/ 1471240 h 1631346"/>
              <a:gd name="connsiteX45" fmla="*/ 116568 w 1278618"/>
              <a:gd name="connsiteY45" fmla="*/ 1418852 h 1631346"/>
              <a:gd name="connsiteX46" fmla="*/ 111806 w 1278618"/>
              <a:gd name="connsiteY46" fmla="*/ 1404565 h 1631346"/>
              <a:gd name="connsiteX47" fmla="*/ 97518 w 1278618"/>
              <a:gd name="connsiteY47" fmla="*/ 1395040 h 1631346"/>
              <a:gd name="connsiteX48" fmla="*/ 68943 w 1278618"/>
              <a:gd name="connsiteY48" fmla="*/ 1385515 h 1631346"/>
              <a:gd name="connsiteX49" fmla="*/ 59418 w 1278618"/>
              <a:gd name="connsiteY49" fmla="*/ 1371227 h 1631346"/>
              <a:gd name="connsiteX50" fmla="*/ 30843 w 1278618"/>
              <a:gd name="connsiteY50" fmla="*/ 1356940 h 1631346"/>
              <a:gd name="connsiteX51" fmla="*/ 35606 w 1278618"/>
              <a:gd name="connsiteY51" fmla="*/ 1342652 h 1631346"/>
              <a:gd name="connsiteX52" fmla="*/ 26081 w 1278618"/>
              <a:gd name="connsiteY52" fmla="*/ 1328365 h 1631346"/>
              <a:gd name="connsiteX53" fmla="*/ 2268 w 1278618"/>
              <a:gd name="connsiteY53" fmla="*/ 1304552 h 1631346"/>
              <a:gd name="connsiteX54" fmla="*/ 16556 w 1278618"/>
              <a:gd name="connsiteY54" fmla="*/ 1299790 h 1631346"/>
              <a:gd name="connsiteX55" fmla="*/ 2268 w 1278618"/>
              <a:gd name="connsiteY55" fmla="*/ 1290265 h 1631346"/>
              <a:gd name="connsiteX56" fmla="*/ 16556 w 1278618"/>
              <a:gd name="connsiteY56" fmla="*/ 1280740 h 1631346"/>
              <a:gd name="connsiteX57" fmla="*/ 21318 w 1278618"/>
              <a:gd name="connsiteY57" fmla="*/ 1266452 h 1631346"/>
              <a:gd name="connsiteX58" fmla="*/ 49893 w 1278618"/>
              <a:gd name="connsiteY58" fmla="*/ 1256927 h 1631346"/>
              <a:gd name="connsiteX59" fmla="*/ 92756 w 1278618"/>
              <a:gd name="connsiteY59" fmla="*/ 1237877 h 1631346"/>
              <a:gd name="connsiteX60" fmla="*/ 107043 w 1278618"/>
              <a:gd name="connsiteY60" fmla="*/ 1233115 h 1631346"/>
              <a:gd name="connsiteX61" fmla="*/ 121331 w 1278618"/>
              <a:gd name="connsiteY61" fmla="*/ 1228352 h 1631346"/>
              <a:gd name="connsiteX62" fmla="*/ 130856 w 1278618"/>
              <a:gd name="connsiteY62" fmla="*/ 1214065 h 1631346"/>
              <a:gd name="connsiteX63" fmla="*/ 145143 w 1278618"/>
              <a:gd name="connsiteY63" fmla="*/ 1204540 h 1631346"/>
              <a:gd name="connsiteX64" fmla="*/ 154668 w 1278618"/>
              <a:gd name="connsiteY64" fmla="*/ 1175965 h 1631346"/>
              <a:gd name="connsiteX65" fmla="*/ 173718 w 1278618"/>
              <a:gd name="connsiteY65" fmla="*/ 1133102 h 1631346"/>
              <a:gd name="connsiteX66" fmla="*/ 183243 w 1278618"/>
              <a:gd name="connsiteY66" fmla="*/ 1104527 h 1631346"/>
              <a:gd name="connsiteX67" fmla="*/ 188006 w 1278618"/>
              <a:gd name="connsiteY67" fmla="*/ 1090240 h 1631346"/>
              <a:gd name="connsiteX68" fmla="*/ 192768 w 1278618"/>
              <a:gd name="connsiteY68" fmla="*/ 1056902 h 1631346"/>
              <a:gd name="connsiteX69" fmla="*/ 202293 w 1278618"/>
              <a:gd name="connsiteY69" fmla="*/ 1023565 h 1631346"/>
              <a:gd name="connsiteX70" fmla="*/ 221343 w 1278618"/>
              <a:gd name="connsiteY70" fmla="*/ 990227 h 1631346"/>
              <a:gd name="connsiteX71" fmla="*/ 283256 w 1278618"/>
              <a:gd name="connsiteY71" fmla="*/ 985465 h 1631346"/>
              <a:gd name="connsiteX72" fmla="*/ 297543 w 1278618"/>
              <a:gd name="connsiteY72" fmla="*/ 928315 h 1631346"/>
              <a:gd name="connsiteX73" fmla="*/ 302306 w 1278618"/>
              <a:gd name="connsiteY73" fmla="*/ 914027 h 1631346"/>
              <a:gd name="connsiteX74" fmla="*/ 311831 w 1278618"/>
              <a:gd name="connsiteY74" fmla="*/ 518740 h 1631346"/>
              <a:gd name="connsiteX75" fmla="*/ 321356 w 1278618"/>
              <a:gd name="connsiteY75" fmla="*/ 490165 h 1631346"/>
              <a:gd name="connsiteX76" fmla="*/ 326118 w 1278618"/>
              <a:gd name="connsiteY76" fmla="*/ 475877 h 1631346"/>
              <a:gd name="connsiteX77" fmla="*/ 330881 w 1278618"/>
              <a:gd name="connsiteY77" fmla="*/ 433015 h 1631346"/>
              <a:gd name="connsiteX78" fmla="*/ 340406 w 1278618"/>
              <a:gd name="connsiteY78" fmla="*/ 404440 h 1631346"/>
              <a:gd name="connsiteX79" fmla="*/ 335643 w 1278618"/>
              <a:gd name="connsiteY79" fmla="*/ 175840 h 1631346"/>
              <a:gd name="connsiteX80" fmla="*/ 326118 w 1278618"/>
              <a:gd name="connsiteY80" fmla="*/ 147265 h 1631346"/>
              <a:gd name="connsiteX81" fmla="*/ 321356 w 1278618"/>
              <a:gd name="connsiteY81" fmla="*/ 128215 h 1631346"/>
              <a:gd name="connsiteX82" fmla="*/ 311831 w 1278618"/>
              <a:gd name="connsiteY82" fmla="*/ 99640 h 1631346"/>
              <a:gd name="connsiteX83" fmla="*/ 307068 w 1278618"/>
              <a:gd name="connsiteY83" fmla="*/ 85352 h 1631346"/>
              <a:gd name="connsiteX84" fmla="*/ 311831 w 1278618"/>
              <a:gd name="connsiteY84" fmla="*/ 4390 h 1631346"/>
              <a:gd name="connsiteX85" fmla="*/ 965856 w 1278618"/>
              <a:gd name="connsiteY85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26231 w 1278618"/>
              <a:gd name="connsiteY13" fmla="*/ 1547440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1026206 w 1278618"/>
              <a:gd name="connsiteY17" fmla="*/ 1542677 h 1631346"/>
              <a:gd name="connsiteX18" fmla="*/ 983343 w 1278618"/>
              <a:gd name="connsiteY18" fmla="*/ 1528390 h 1631346"/>
              <a:gd name="connsiteX19" fmla="*/ 969056 w 1278618"/>
              <a:gd name="connsiteY19" fmla="*/ 1523627 h 1631346"/>
              <a:gd name="connsiteX20" fmla="*/ 954768 w 1278618"/>
              <a:gd name="connsiteY20" fmla="*/ 1518865 h 1631346"/>
              <a:gd name="connsiteX21" fmla="*/ 911906 w 1278618"/>
              <a:gd name="connsiteY21" fmla="*/ 1504577 h 1631346"/>
              <a:gd name="connsiteX22" fmla="*/ 621393 w 1278618"/>
              <a:gd name="connsiteY22" fmla="*/ 1509340 h 1631346"/>
              <a:gd name="connsiteX23" fmla="*/ 564243 w 1278618"/>
              <a:gd name="connsiteY23" fmla="*/ 1514102 h 1631346"/>
              <a:gd name="connsiteX24" fmla="*/ 516618 w 1278618"/>
              <a:gd name="connsiteY24" fmla="*/ 1528390 h 1631346"/>
              <a:gd name="connsiteX25" fmla="*/ 488043 w 1278618"/>
              <a:gd name="connsiteY25" fmla="*/ 1537915 h 1631346"/>
              <a:gd name="connsiteX26" fmla="*/ 473756 w 1278618"/>
              <a:gd name="connsiteY26" fmla="*/ 1547440 h 1631346"/>
              <a:gd name="connsiteX27" fmla="*/ 445181 w 1278618"/>
              <a:gd name="connsiteY27" fmla="*/ 1556965 h 1631346"/>
              <a:gd name="connsiteX28" fmla="*/ 430893 w 1278618"/>
              <a:gd name="connsiteY28" fmla="*/ 1566490 h 1631346"/>
              <a:gd name="connsiteX29" fmla="*/ 373743 w 1278618"/>
              <a:gd name="connsiteY29" fmla="*/ 1595065 h 1631346"/>
              <a:gd name="connsiteX30" fmla="*/ 359456 w 1278618"/>
              <a:gd name="connsiteY30" fmla="*/ 1604590 h 1631346"/>
              <a:gd name="connsiteX31" fmla="*/ 345168 w 1278618"/>
              <a:gd name="connsiteY31" fmla="*/ 1614115 h 1631346"/>
              <a:gd name="connsiteX32" fmla="*/ 335643 w 1278618"/>
              <a:gd name="connsiteY32" fmla="*/ 1628402 h 1631346"/>
              <a:gd name="connsiteX33" fmla="*/ 307068 w 1278618"/>
              <a:gd name="connsiteY33" fmla="*/ 1614115 h 1631346"/>
              <a:gd name="connsiteX34" fmla="*/ 278493 w 1278618"/>
              <a:gd name="connsiteY34" fmla="*/ 1609352 h 1631346"/>
              <a:gd name="connsiteX35" fmla="*/ 221343 w 1278618"/>
              <a:gd name="connsiteY35" fmla="*/ 1595065 h 1631346"/>
              <a:gd name="connsiteX36" fmla="*/ 202293 w 1278618"/>
              <a:gd name="connsiteY36" fmla="*/ 1599827 h 1631346"/>
              <a:gd name="connsiteX37" fmla="*/ 207056 w 1278618"/>
              <a:gd name="connsiteY37" fmla="*/ 1566490 h 1631346"/>
              <a:gd name="connsiteX38" fmla="*/ 183243 w 1278618"/>
              <a:gd name="connsiteY38" fmla="*/ 1556965 h 1631346"/>
              <a:gd name="connsiteX39" fmla="*/ 173718 w 1278618"/>
              <a:gd name="connsiteY39" fmla="*/ 1542677 h 1631346"/>
              <a:gd name="connsiteX40" fmla="*/ 168956 w 1278618"/>
              <a:gd name="connsiteY40" fmla="*/ 1528390 h 1631346"/>
              <a:gd name="connsiteX41" fmla="*/ 149906 w 1278618"/>
              <a:gd name="connsiteY41" fmla="*/ 1499815 h 1631346"/>
              <a:gd name="connsiteX42" fmla="*/ 140381 w 1278618"/>
              <a:gd name="connsiteY42" fmla="*/ 1485527 h 1631346"/>
              <a:gd name="connsiteX43" fmla="*/ 130856 w 1278618"/>
              <a:gd name="connsiteY43" fmla="*/ 1471240 h 1631346"/>
              <a:gd name="connsiteX44" fmla="*/ 116568 w 1278618"/>
              <a:gd name="connsiteY44" fmla="*/ 1418852 h 1631346"/>
              <a:gd name="connsiteX45" fmla="*/ 111806 w 1278618"/>
              <a:gd name="connsiteY45" fmla="*/ 1404565 h 1631346"/>
              <a:gd name="connsiteX46" fmla="*/ 97518 w 1278618"/>
              <a:gd name="connsiteY46" fmla="*/ 1395040 h 1631346"/>
              <a:gd name="connsiteX47" fmla="*/ 68943 w 1278618"/>
              <a:gd name="connsiteY47" fmla="*/ 1385515 h 1631346"/>
              <a:gd name="connsiteX48" fmla="*/ 59418 w 1278618"/>
              <a:gd name="connsiteY48" fmla="*/ 1371227 h 1631346"/>
              <a:gd name="connsiteX49" fmla="*/ 30843 w 1278618"/>
              <a:gd name="connsiteY49" fmla="*/ 1356940 h 1631346"/>
              <a:gd name="connsiteX50" fmla="*/ 35606 w 1278618"/>
              <a:gd name="connsiteY50" fmla="*/ 1342652 h 1631346"/>
              <a:gd name="connsiteX51" fmla="*/ 26081 w 1278618"/>
              <a:gd name="connsiteY51" fmla="*/ 1328365 h 1631346"/>
              <a:gd name="connsiteX52" fmla="*/ 2268 w 1278618"/>
              <a:gd name="connsiteY52" fmla="*/ 1304552 h 1631346"/>
              <a:gd name="connsiteX53" fmla="*/ 16556 w 1278618"/>
              <a:gd name="connsiteY53" fmla="*/ 1299790 h 1631346"/>
              <a:gd name="connsiteX54" fmla="*/ 2268 w 1278618"/>
              <a:gd name="connsiteY54" fmla="*/ 1290265 h 1631346"/>
              <a:gd name="connsiteX55" fmla="*/ 16556 w 1278618"/>
              <a:gd name="connsiteY55" fmla="*/ 1280740 h 1631346"/>
              <a:gd name="connsiteX56" fmla="*/ 21318 w 1278618"/>
              <a:gd name="connsiteY56" fmla="*/ 1266452 h 1631346"/>
              <a:gd name="connsiteX57" fmla="*/ 49893 w 1278618"/>
              <a:gd name="connsiteY57" fmla="*/ 1256927 h 1631346"/>
              <a:gd name="connsiteX58" fmla="*/ 92756 w 1278618"/>
              <a:gd name="connsiteY58" fmla="*/ 1237877 h 1631346"/>
              <a:gd name="connsiteX59" fmla="*/ 107043 w 1278618"/>
              <a:gd name="connsiteY59" fmla="*/ 1233115 h 1631346"/>
              <a:gd name="connsiteX60" fmla="*/ 121331 w 1278618"/>
              <a:gd name="connsiteY60" fmla="*/ 1228352 h 1631346"/>
              <a:gd name="connsiteX61" fmla="*/ 130856 w 1278618"/>
              <a:gd name="connsiteY61" fmla="*/ 1214065 h 1631346"/>
              <a:gd name="connsiteX62" fmla="*/ 145143 w 1278618"/>
              <a:gd name="connsiteY62" fmla="*/ 1204540 h 1631346"/>
              <a:gd name="connsiteX63" fmla="*/ 154668 w 1278618"/>
              <a:gd name="connsiteY63" fmla="*/ 1175965 h 1631346"/>
              <a:gd name="connsiteX64" fmla="*/ 173718 w 1278618"/>
              <a:gd name="connsiteY64" fmla="*/ 1133102 h 1631346"/>
              <a:gd name="connsiteX65" fmla="*/ 183243 w 1278618"/>
              <a:gd name="connsiteY65" fmla="*/ 1104527 h 1631346"/>
              <a:gd name="connsiteX66" fmla="*/ 188006 w 1278618"/>
              <a:gd name="connsiteY66" fmla="*/ 1090240 h 1631346"/>
              <a:gd name="connsiteX67" fmla="*/ 192768 w 1278618"/>
              <a:gd name="connsiteY67" fmla="*/ 1056902 h 1631346"/>
              <a:gd name="connsiteX68" fmla="*/ 202293 w 1278618"/>
              <a:gd name="connsiteY68" fmla="*/ 1023565 h 1631346"/>
              <a:gd name="connsiteX69" fmla="*/ 221343 w 1278618"/>
              <a:gd name="connsiteY69" fmla="*/ 990227 h 1631346"/>
              <a:gd name="connsiteX70" fmla="*/ 283256 w 1278618"/>
              <a:gd name="connsiteY70" fmla="*/ 985465 h 1631346"/>
              <a:gd name="connsiteX71" fmla="*/ 297543 w 1278618"/>
              <a:gd name="connsiteY71" fmla="*/ 928315 h 1631346"/>
              <a:gd name="connsiteX72" fmla="*/ 302306 w 1278618"/>
              <a:gd name="connsiteY72" fmla="*/ 914027 h 1631346"/>
              <a:gd name="connsiteX73" fmla="*/ 311831 w 1278618"/>
              <a:gd name="connsiteY73" fmla="*/ 518740 h 1631346"/>
              <a:gd name="connsiteX74" fmla="*/ 321356 w 1278618"/>
              <a:gd name="connsiteY74" fmla="*/ 490165 h 1631346"/>
              <a:gd name="connsiteX75" fmla="*/ 326118 w 1278618"/>
              <a:gd name="connsiteY75" fmla="*/ 475877 h 1631346"/>
              <a:gd name="connsiteX76" fmla="*/ 330881 w 1278618"/>
              <a:gd name="connsiteY76" fmla="*/ 433015 h 1631346"/>
              <a:gd name="connsiteX77" fmla="*/ 340406 w 1278618"/>
              <a:gd name="connsiteY77" fmla="*/ 404440 h 1631346"/>
              <a:gd name="connsiteX78" fmla="*/ 335643 w 1278618"/>
              <a:gd name="connsiteY78" fmla="*/ 175840 h 1631346"/>
              <a:gd name="connsiteX79" fmla="*/ 326118 w 1278618"/>
              <a:gd name="connsiteY79" fmla="*/ 147265 h 1631346"/>
              <a:gd name="connsiteX80" fmla="*/ 321356 w 1278618"/>
              <a:gd name="connsiteY80" fmla="*/ 128215 h 1631346"/>
              <a:gd name="connsiteX81" fmla="*/ 311831 w 1278618"/>
              <a:gd name="connsiteY81" fmla="*/ 99640 h 1631346"/>
              <a:gd name="connsiteX82" fmla="*/ 307068 w 1278618"/>
              <a:gd name="connsiteY82" fmla="*/ 85352 h 1631346"/>
              <a:gd name="connsiteX83" fmla="*/ 311831 w 1278618"/>
              <a:gd name="connsiteY83" fmla="*/ 4390 h 1631346"/>
              <a:gd name="connsiteX84" fmla="*/ 965856 w 1278618"/>
              <a:gd name="connsiteY84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1026206 w 1278618"/>
              <a:gd name="connsiteY17" fmla="*/ 1542677 h 1631346"/>
              <a:gd name="connsiteX18" fmla="*/ 983343 w 1278618"/>
              <a:gd name="connsiteY18" fmla="*/ 1528390 h 1631346"/>
              <a:gd name="connsiteX19" fmla="*/ 969056 w 1278618"/>
              <a:gd name="connsiteY19" fmla="*/ 1523627 h 1631346"/>
              <a:gd name="connsiteX20" fmla="*/ 954768 w 1278618"/>
              <a:gd name="connsiteY20" fmla="*/ 1518865 h 1631346"/>
              <a:gd name="connsiteX21" fmla="*/ 911906 w 1278618"/>
              <a:gd name="connsiteY21" fmla="*/ 1504577 h 1631346"/>
              <a:gd name="connsiteX22" fmla="*/ 621393 w 1278618"/>
              <a:gd name="connsiteY22" fmla="*/ 1509340 h 1631346"/>
              <a:gd name="connsiteX23" fmla="*/ 564243 w 1278618"/>
              <a:gd name="connsiteY23" fmla="*/ 1514102 h 1631346"/>
              <a:gd name="connsiteX24" fmla="*/ 516618 w 1278618"/>
              <a:gd name="connsiteY24" fmla="*/ 1528390 h 1631346"/>
              <a:gd name="connsiteX25" fmla="*/ 488043 w 1278618"/>
              <a:gd name="connsiteY25" fmla="*/ 1537915 h 1631346"/>
              <a:gd name="connsiteX26" fmla="*/ 473756 w 1278618"/>
              <a:gd name="connsiteY26" fmla="*/ 1547440 h 1631346"/>
              <a:gd name="connsiteX27" fmla="*/ 445181 w 1278618"/>
              <a:gd name="connsiteY27" fmla="*/ 1556965 h 1631346"/>
              <a:gd name="connsiteX28" fmla="*/ 430893 w 1278618"/>
              <a:gd name="connsiteY28" fmla="*/ 1566490 h 1631346"/>
              <a:gd name="connsiteX29" fmla="*/ 373743 w 1278618"/>
              <a:gd name="connsiteY29" fmla="*/ 1595065 h 1631346"/>
              <a:gd name="connsiteX30" fmla="*/ 359456 w 1278618"/>
              <a:gd name="connsiteY30" fmla="*/ 1604590 h 1631346"/>
              <a:gd name="connsiteX31" fmla="*/ 345168 w 1278618"/>
              <a:gd name="connsiteY31" fmla="*/ 1614115 h 1631346"/>
              <a:gd name="connsiteX32" fmla="*/ 335643 w 1278618"/>
              <a:gd name="connsiteY32" fmla="*/ 1628402 h 1631346"/>
              <a:gd name="connsiteX33" fmla="*/ 307068 w 1278618"/>
              <a:gd name="connsiteY33" fmla="*/ 1614115 h 1631346"/>
              <a:gd name="connsiteX34" fmla="*/ 278493 w 1278618"/>
              <a:gd name="connsiteY34" fmla="*/ 1609352 h 1631346"/>
              <a:gd name="connsiteX35" fmla="*/ 221343 w 1278618"/>
              <a:gd name="connsiteY35" fmla="*/ 1595065 h 1631346"/>
              <a:gd name="connsiteX36" fmla="*/ 202293 w 1278618"/>
              <a:gd name="connsiteY36" fmla="*/ 1599827 h 1631346"/>
              <a:gd name="connsiteX37" fmla="*/ 207056 w 1278618"/>
              <a:gd name="connsiteY37" fmla="*/ 1566490 h 1631346"/>
              <a:gd name="connsiteX38" fmla="*/ 183243 w 1278618"/>
              <a:gd name="connsiteY38" fmla="*/ 1556965 h 1631346"/>
              <a:gd name="connsiteX39" fmla="*/ 173718 w 1278618"/>
              <a:gd name="connsiteY39" fmla="*/ 1542677 h 1631346"/>
              <a:gd name="connsiteX40" fmla="*/ 168956 w 1278618"/>
              <a:gd name="connsiteY40" fmla="*/ 1528390 h 1631346"/>
              <a:gd name="connsiteX41" fmla="*/ 149906 w 1278618"/>
              <a:gd name="connsiteY41" fmla="*/ 1499815 h 1631346"/>
              <a:gd name="connsiteX42" fmla="*/ 140381 w 1278618"/>
              <a:gd name="connsiteY42" fmla="*/ 1485527 h 1631346"/>
              <a:gd name="connsiteX43" fmla="*/ 130856 w 1278618"/>
              <a:gd name="connsiteY43" fmla="*/ 1471240 h 1631346"/>
              <a:gd name="connsiteX44" fmla="*/ 116568 w 1278618"/>
              <a:gd name="connsiteY44" fmla="*/ 1418852 h 1631346"/>
              <a:gd name="connsiteX45" fmla="*/ 111806 w 1278618"/>
              <a:gd name="connsiteY45" fmla="*/ 1404565 h 1631346"/>
              <a:gd name="connsiteX46" fmla="*/ 97518 w 1278618"/>
              <a:gd name="connsiteY46" fmla="*/ 1395040 h 1631346"/>
              <a:gd name="connsiteX47" fmla="*/ 68943 w 1278618"/>
              <a:gd name="connsiteY47" fmla="*/ 1385515 h 1631346"/>
              <a:gd name="connsiteX48" fmla="*/ 59418 w 1278618"/>
              <a:gd name="connsiteY48" fmla="*/ 1371227 h 1631346"/>
              <a:gd name="connsiteX49" fmla="*/ 30843 w 1278618"/>
              <a:gd name="connsiteY49" fmla="*/ 1356940 h 1631346"/>
              <a:gd name="connsiteX50" fmla="*/ 35606 w 1278618"/>
              <a:gd name="connsiteY50" fmla="*/ 1342652 h 1631346"/>
              <a:gd name="connsiteX51" fmla="*/ 26081 w 1278618"/>
              <a:gd name="connsiteY51" fmla="*/ 1328365 h 1631346"/>
              <a:gd name="connsiteX52" fmla="*/ 2268 w 1278618"/>
              <a:gd name="connsiteY52" fmla="*/ 1304552 h 1631346"/>
              <a:gd name="connsiteX53" fmla="*/ 16556 w 1278618"/>
              <a:gd name="connsiteY53" fmla="*/ 1299790 h 1631346"/>
              <a:gd name="connsiteX54" fmla="*/ 2268 w 1278618"/>
              <a:gd name="connsiteY54" fmla="*/ 1290265 h 1631346"/>
              <a:gd name="connsiteX55" fmla="*/ 16556 w 1278618"/>
              <a:gd name="connsiteY55" fmla="*/ 1280740 h 1631346"/>
              <a:gd name="connsiteX56" fmla="*/ 21318 w 1278618"/>
              <a:gd name="connsiteY56" fmla="*/ 1266452 h 1631346"/>
              <a:gd name="connsiteX57" fmla="*/ 49893 w 1278618"/>
              <a:gd name="connsiteY57" fmla="*/ 1256927 h 1631346"/>
              <a:gd name="connsiteX58" fmla="*/ 92756 w 1278618"/>
              <a:gd name="connsiteY58" fmla="*/ 1237877 h 1631346"/>
              <a:gd name="connsiteX59" fmla="*/ 107043 w 1278618"/>
              <a:gd name="connsiteY59" fmla="*/ 1233115 h 1631346"/>
              <a:gd name="connsiteX60" fmla="*/ 121331 w 1278618"/>
              <a:gd name="connsiteY60" fmla="*/ 1228352 h 1631346"/>
              <a:gd name="connsiteX61" fmla="*/ 130856 w 1278618"/>
              <a:gd name="connsiteY61" fmla="*/ 1214065 h 1631346"/>
              <a:gd name="connsiteX62" fmla="*/ 145143 w 1278618"/>
              <a:gd name="connsiteY62" fmla="*/ 1204540 h 1631346"/>
              <a:gd name="connsiteX63" fmla="*/ 154668 w 1278618"/>
              <a:gd name="connsiteY63" fmla="*/ 1175965 h 1631346"/>
              <a:gd name="connsiteX64" fmla="*/ 173718 w 1278618"/>
              <a:gd name="connsiteY64" fmla="*/ 1133102 h 1631346"/>
              <a:gd name="connsiteX65" fmla="*/ 183243 w 1278618"/>
              <a:gd name="connsiteY65" fmla="*/ 1104527 h 1631346"/>
              <a:gd name="connsiteX66" fmla="*/ 188006 w 1278618"/>
              <a:gd name="connsiteY66" fmla="*/ 1090240 h 1631346"/>
              <a:gd name="connsiteX67" fmla="*/ 192768 w 1278618"/>
              <a:gd name="connsiteY67" fmla="*/ 1056902 h 1631346"/>
              <a:gd name="connsiteX68" fmla="*/ 202293 w 1278618"/>
              <a:gd name="connsiteY68" fmla="*/ 1023565 h 1631346"/>
              <a:gd name="connsiteX69" fmla="*/ 221343 w 1278618"/>
              <a:gd name="connsiteY69" fmla="*/ 990227 h 1631346"/>
              <a:gd name="connsiteX70" fmla="*/ 283256 w 1278618"/>
              <a:gd name="connsiteY70" fmla="*/ 985465 h 1631346"/>
              <a:gd name="connsiteX71" fmla="*/ 297543 w 1278618"/>
              <a:gd name="connsiteY71" fmla="*/ 928315 h 1631346"/>
              <a:gd name="connsiteX72" fmla="*/ 302306 w 1278618"/>
              <a:gd name="connsiteY72" fmla="*/ 914027 h 1631346"/>
              <a:gd name="connsiteX73" fmla="*/ 311831 w 1278618"/>
              <a:gd name="connsiteY73" fmla="*/ 518740 h 1631346"/>
              <a:gd name="connsiteX74" fmla="*/ 321356 w 1278618"/>
              <a:gd name="connsiteY74" fmla="*/ 490165 h 1631346"/>
              <a:gd name="connsiteX75" fmla="*/ 326118 w 1278618"/>
              <a:gd name="connsiteY75" fmla="*/ 475877 h 1631346"/>
              <a:gd name="connsiteX76" fmla="*/ 330881 w 1278618"/>
              <a:gd name="connsiteY76" fmla="*/ 433015 h 1631346"/>
              <a:gd name="connsiteX77" fmla="*/ 340406 w 1278618"/>
              <a:gd name="connsiteY77" fmla="*/ 404440 h 1631346"/>
              <a:gd name="connsiteX78" fmla="*/ 335643 w 1278618"/>
              <a:gd name="connsiteY78" fmla="*/ 175840 h 1631346"/>
              <a:gd name="connsiteX79" fmla="*/ 326118 w 1278618"/>
              <a:gd name="connsiteY79" fmla="*/ 147265 h 1631346"/>
              <a:gd name="connsiteX80" fmla="*/ 321356 w 1278618"/>
              <a:gd name="connsiteY80" fmla="*/ 128215 h 1631346"/>
              <a:gd name="connsiteX81" fmla="*/ 311831 w 1278618"/>
              <a:gd name="connsiteY81" fmla="*/ 99640 h 1631346"/>
              <a:gd name="connsiteX82" fmla="*/ 307068 w 1278618"/>
              <a:gd name="connsiteY82" fmla="*/ 85352 h 1631346"/>
              <a:gd name="connsiteX83" fmla="*/ 311831 w 1278618"/>
              <a:gd name="connsiteY83" fmla="*/ 4390 h 1631346"/>
              <a:gd name="connsiteX84" fmla="*/ 965856 w 1278618"/>
              <a:gd name="connsiteY84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69056 w 1278618"/>
              <a:gd name="connsiteY18" fmla="*/ 1523627 h 1631346"/>
              <a:gd name="connsiteX19" fmla="*/ 954768 w 1278618"/>
              <a:gd name="connsiteY19" fmla="*/ 1518865 h 1631346"/>
              <a:gd name="connsiteX20" fmla="*/ 911906 w 1278618"/>
              <a:gd name="connsiteY20" fmla="*/ 1504577 h 1631346"/>
              <a:gd name="connsiteX21" fmla="*/ 621393 w 1278618"/>
              <a:gd name="connsiteY21" fmla="*/ 1509340 h 1631346"/>
              <a:gd name="connsiteX22" fmla="*/ 564243 w 1278618"/>
              <a:gd name="connsiteY22" fmla="*/ 1514102 h 1631346"/>
              <a:gd name="connsiteX23" fmla="*/ 516618 w 1278618"/>
              <a:gd name="connsiteY23" fmla="*/ 1528390 h 1631346"/>
              <a:gd name="connsiteX24" fmla="*/ 488043 w 1278618"/>
              <a:gd name="connsiteY24" fmla="*/ 1537915 h 1631346"/>
              <a:gd name="connsiteX25" fmla="*/ 473756 w 1278618"/>
              <a:gd name="connsiteY25" fmla="*/ 1547440 h 1631346"/>
              <a:gd name="connsiteX26" fmla="*/ 445181 w 1278618"/>
              <a:gd name="connsiteY26" fmla="*/ 1556965 h 1631346"/>
              <a:gd name="connsiteX27" fmla="*/ 430893 w 1278618"/>
              <a:gd name="connsiteY27" fmla="*/ 1566490 h 1631346"/>
              <a:gd name="connsiteX28" fmla="*/ 373743 w 1278618"/>
              <a:gd name="connsiteY28" fmla="*/ 1595065 h 1631346"/>
              <a:gd name="connsiteX29" fmla="*/ 359456 w 1278618"/>
              <a:gd name="connsiteY29" fmla="*/ 1604590 h 1631346"/>
              <a:gd name="connsiteX30" fmla="*/ 345168 w 1278618"/>
              <a:gd name="connsiteY30" fmla="*/ 1614115 h 1631346"/>
              <a:gd name="connsiteX31" fmla="*/ 335643 w 1278618"/>
              <a:gd name="connsiteY31" fmla="*/ 1628402 h 1631346"/>
              <a:gd name="connsiteX32" fmla="*/ 307068 w 1278618"/>
              <a:gd name="connsiteY32" fmla="*/ 1614115 h 1631346"/>
              <a:gd name="connsiteX33" fmla="*/ 278493 w 1278618"/>
              <a:gd name="connsiteY33" fmla="*/ 1609352 h 1631346"/>
              <a:gd name="connsiteX34" fmla="*/ 221343 w 1278618"/>
              <a:gd name="connsiteY34" fmla="*/ 1595065 h 1631346"/>
              <a:gd name="connsiteX35" fmla="*/ 202293 w 1278618"/>
              <a:gd name="connsiteY35" fmla="*/ 1599827 h 1631346"/>
              <a:gd name="connsiteX36" fmla="*/ 207056 w 1278618"/>
              <a:gd name="connsiteY36" fmla="*/ 1566490 h 1631346"/>
              <a:gd name="connsiteX37" fmla="*/ 183243 w 1278618"/>
              <a:gd name="connsiteY37" fmla="*/ 1556965 h 1631346"/>
              <a:gd name="connsiteX38" fmla="*/ 173718 w 1278618"/>
              <a:gd name="connsiteY38" fmla="*/ 1542677 h 1631346"/>
              <a:gd name="connsiteX39" fmla="*/ 168956 w 1278618"/>
              <a:gd name="connsiteY39" fmla="*/ 1528390 h 1631346"/>
              <a:gd name="connsiteX40" fmla="*/ 149906 w 1278618"/>
              <a:gd name="connsiteY40" fmla="*/ 1499815 h 1631346"/>
              <a:gd name="connsiteX41" fmla="*/ 140381 w 1278618"/>
              <a:gd name="connsiteY41" fmla="*/ 1485527 h 1631346"/>
              <a:gd name="connsiteX42" fmla="*/ 130856 w 1278618"/>
              <a:gd name="connsiteY42" fmla="*/ 1471240 h 1631346"/>
              <a:gd name="connsiteX43" fmla="*/ 116568 w 1278618"/>
              <a:gd name="connsiteY43" fmla="*/ 1418852 h 1631346"/>
              <a:gd name="connsiteX44" fmla="*/ 111806 w 1278618"/>
              <a:gd name="connsiteY44" fmla="*/ 1404565 h 1631346"/>
              <a:gd name="connsiteX45" fmla="*/ 97518 w 1278618"/>
              <a:gd name="connsiteY45" fmla="*/ 1395040 h 1631346"/>
              <a:gd name="connsiteX46" fmla="*/ 68943 w 1278618"/>
              <a:gd name="connsiteY46" fmla="*/ 1385515 h 1631346"/>
              <a:gd name="connsiteX47" fmla="*/ 59418 w 1278618"/>
              <a:gd name="connsiteY47" fmla="*/ 1371227 h 1631346"/>
              <a:gd name="connsiteX48" fmla="*/ 30843 w 1278618"/>
              <a:gd name="connsiteY48" fmla="*/ 1356940 h 1631346"/>
              <a:gd name="connsiteX49" fmla="*/ 35606 w 1278618"/>
              <a:gd name="connsiteY49" fmla="*/ 1342652 h 1631346"/>
              <a:gd name="connsiteX50" fmla="*/ 26081 w 1278618"/>
              <a:gd name="connsiteY50" fmla="*/ 1328365 h 1631346"/>
              <a:gd name="connsiteX51" fmla="*/ 2268 w 1278618"/>
              <a:gd name="connsiteY51" fmla="*/ 1304552 h 1631346"/>
              <a:gd name="connsiteX52" fmla="*/ 16556 w 1278618"/>
              <a:gd name="connsiteY52" fmla="*/ 1299790 h 1631346"/>
              <a:gd name="connsiteX53" fmla="*/ 2268 w 1278618"/>
              <a:gd name="connsiteY53" fmla="*/ 1290265 h 1631346"/>
              <a:gd name="connsiteX54" fmla="*/ 16556 w 1278618"/>
              <a:gd name="connsiteY54" fmla="*/ 1280740 h 1631346"/>
              <a:gd name="connsiteX55" fmla="*/ 21318 w 1278618"/>
              <a:gd name="connsiteY55" fmla="*/ 1266452 h 1631346"/>
              <a:gd name="connsiteX56" fmla="*/ 49893 w 1278618"/>
              <a:gd name="connsiteY56" fmla="*/ 1256927 h 1631346"/>
              <a:gd name="connsiteX57" fmla="*/ 92756 w 1278618"/>
              <a:gd name="connsiteY57" fmla="*/ 1237877 h 1631346"/>
              <a:gd name="connsiteX58" fmla="*/ 107043 w 1278618"/>
              <a:gd name="connsiteY58" fmla="*/ 1233115 h 1631346"/>
              <a:gd name="connsiteX59" fmla="*/ 121331 w 1278618"/>
              <a:gd name="connsiteY59" fmla="*/ 1228352 h 1631346"/>
              <a:gd name="connsiteX60" fmla="*/ 130856 w 1278618"/>
              <a:gd name="connsiteY60" fmla="*/ 1214065 h 1631346"/>
              <a:gd name="connsiteX61" fmla="*/ 145143 w 1278618"/>
              <a:gd name="connsiteY61" fmla="*/ 1204540 h 1631346"/>
              <a:gd name="connsiteX62" fmla="*/ 154668 w 1278618"/>
              <a:gd name="connsiteY62" fmla="*/ 1175965 h 1631346"/>
              <a:gd name="connsiteX63" fmla="*/ 173718 w 1278618"/>
              <a:gd name="connsiteY63" fmla="*/ 1133102 h 1631346"/>
              <a:gd name="connsiteX64" fmla="*/ 183243 w 1278618"/>
              <a:gd name="connsiteY64" fmla="*/ 1104527 h 1631346"/>
              <a:gd name="connsiteX65" fmla="*/ 188006 w 1278618"/>
              <a:gd name="connsiteY65" fmla="*/ 1090240 h 1631346"/>
              <a:gd name="connsiteX66" fmla="*/ 192768 w 1278618"/>
              <a:gd name="connsiteY66" fmla="*/ 1056902 h 1631346"/>
              <a:gd name="connsiteX67" fmla="*/ 202293 w 1278618"/>
              <a:gd name="connsiteY67" fmla="*/ 1023565 h 1631346"/>
              <a:gd name="connsiteX68" fmla="*/ 221343 w 1278618"/>
              <a:gd name="connsiteY68" fmla="*/ 990227 h 1631346"/>
              <a:gd name="connsiteX69" fmla="*/ 283256 w 1278618"/>
              <a:gd name="connsiteY69" fmla="*/ 985465 h 1631346"/>
              <a:gd name="connsiteX70" fmla="*/ 297543 w 1278618"/>
              <a:gd name="connsiteY70" fmla="*/ 928315 h 1631346"/>
              <a:gd name="connsiteX71" fmla="*/ 302306 w 1278618"/>
              <a:gd name="connsiteY71" fmla="*/ 914027 h 1631346"/>
              <a:gd name="connsiteX72" fmla="*/ 311831 w 1278618"/>
              <a:gd name="connsiteY72" fmla="*/ 518740 h 1631346"/>
              <a:gd name="connsiteX73" fmla="*/ 321356 w 1278618"/>
              <a:gd name="connsiteY73" fmla="*/ 490165 h 1631346"/>
              <a:gd name="connsiteX74" fmla="*/ 326118 w 1278618"/>
              <a:gd name="connsiteY74" fmla="*/ 475877 h 1631346"/>
              <a:gd name="connsiteX75" fmla="*/ 330881 w 1278618"/>
              <a:gd name="connsiteY75" fmla="*/ 433015 h 1631346"/>
              <a:gd name="connsiteX76" fmla="*/ 340406 w 1278618"/>
              <a:gd name="connsiteY76" fmla="*/ 404440 h 1631346"/>
              <a:gd name="connsiteX77" fmla="*/ 335643 w 1278618"/>
              <a:gd name="connsiteY77" fmla="*/ 175840 h 1631346"/>
              <a:gd name="connsiteX78" fmla="*/ 326118 w 1278618"/>
              <a:gd name="connsiteY78" fmla="*/ 147265 h 1631346"/>
              <a:gd name="connsiteX79" fmla="*/ 321356 w 1278618"/>
              <a:gd name="connsiteY79" fmla="*/ 128215 h 1631346"/>
              <a:gd name="connsiteX80" fmla="*/ 311831 w 1278618"/>
              <a:gd name="connsiteY80" fmla="*/ 99640 h 1631346"/>
              <a:gd name="connsiteX81" fmla="*/ 307068 w 1278618"/>
              <a:gd name="connsiteY81" fmla="*/ 85352 h 1631346"/>
              <a:gd name="connsiteX82" fmla="*/ 311831 w 1278618"/>
              <a:gd name="connsiteY82" fmla="*/ 4390 h 1631346"/>
              <a:gd name="connsiteX83" fmla="*/ 965856 w 1278618"/>
              <a:gd name="connsiteY83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69056 w 1278618"/>
              <a:gd name="connsiteY18" fmla="*/ 1523627 h 1631346"/>
              <a:gd name="connsiteX19" fmla="*/ 911906 w 1278618"/>
              <a:gd name="connsiteY19" fmla="*/ 1504577 h 1631346"/>
              <a:gd name="connsiteX20" fmla="*/ 621393 w 1278618"/>
              <a:gd name="connsiteY20" fmla="*/ 1509340 h 1631346"/>
              <a:gd name="connsiteX21" fmla="*/ 564243 w 1278618"/>
              <a:gd name="connsiteY21" fmla="*/ 1514102 h 1631346"/>
              <a:gd name="connsiteX22" fmla="*/ 516618 w 1278618"/>
              <a:gd name="connsiteY22" fmla="*/ 1528390 h 1631346"/>
              <a:gd name="connsiteX23" fmla="*/ 488043 w 1278618"/>
              <a:gd name="connsiteY23" fmla="*/ 1537915 h 1631346"/>
              <a:gd name="connsiteX24" fmla="*/ 473756 w 1278618"/>
              <a:gd name="connsiteY24" fmla="*/ 1547440 h 1631346"/>
              <a:gd name="connsiteX25" fmla="*/ 445181 w 1278618"/>
              <a:gd name="connsiteY25" fmla="*/ 1556965 h 1631346"/>
              <a:gd name="connsiteX26" fmla="*/ 430893 w 1278618"/>
              <a:gd name="connsiteY26" fmla="*/ 1566490 h 1631346"/>
              <a:gd name="connsiteX27" fmla="*/ 373743 w 1278618"/>
              <a:gd name="connsiteY27" fmla="*/ 1595065 h 1631346"/>
              <a:gd name="connsiteX28" fmla="*/ 359456 w 1278618"/>
              <a:gd name="connsiteY28" fmla="*/ 1604590 h 1631346"/>
              <a:gd name="connsiteX29" fmla="*/ 345168 w 1278618"/>
              <a:gd name="connsiteY29" fmla="*/ 1614115 h 1631346"/>
              <a:gd name="connsiteX30" fmla="*/ 335643 w 1278618"/>
              <a:gd name="connsiteY30" fmla="*/ 1628402 h 1631346"/>
              <a:gd name="connsiteX31" fmla="*/ 307068 w 1278618"/>
              <a:gd name="connsiteY31" fmla="*/ 1614115 h 1631346"/>
              <a:gd name="connsiteX32" fmla="*/ 278493 w 1278618"/>
              <a:gd name="connsiteY32" fmla="*/ 1609352 h 1631346"/>
              <a:gd name="connsiteX33" fmla="*/ 221343 w 1278618"/>
              <a:gd name="connsiteY33" fmla="*/ 1595065 h 1631346"/>
              <a:gd name="connsiteX34" fmla="*/ 202293 w 1278618"/>
              <a:gd name="connsiteY34" fmla="*/ 1599827 h 1631346"/>
              <a:gd name="connsiteX35" fmla="*/ 207056 w 1278618"/>
              <a:gd name="connsiteY35" fmla="*/ 1566490 h 1631346"/>
              <a:gd name="connsiteX36" fmla="*/ 183243 w 1278618"/>
              <a:gd name="connsiteY36" fmla="*/ 1556965 h 1631346"/>
              <a:gd name="connsiteX37" fmla="*/ 173718 w 1278618"/>
              <a:gd name="connsiteY37" fmla="*/ 1542677 h 1631346"/>
              <a:gd name="connsiteX38" fmla="*/ 168956 w 1278618"/>
              <a:gd name="connsiteY38" fmla="*/ 1528390 h 1631346"/>
              <a:gd name="connsiteX39" fmla="*/ 149906 w 1278618"/>
              <a:gd name="connsiteY39" fmla="*/ 1499815 h 1631346"/>
              <a:gd name="connsiteX40" fmla="*/ 140381 w 1278618"/>
              <a:gd name="connsiteY40" fmla="*/ 1485527 h 1631346"/>
              <a:gd name="connsiteX41" fmla="*/ 130856 w 1278618"/>
              <a:gd name="connsiteY41" fmla="*/ 1471240 h 1631346"/>
              <a:gd name="connsiteX42" fmla="*/ 116568 w 1278618"/>
              <a:gd name="connsiteY42" fmla="*/ 1418852 h 1631346"/>
              <a:gd name="connsiteX43" fmla="*/ 111806 w 1278618"/>
              <a:gd name="connsiteY43" fmla="*/ 1404565 h 1631346"/>
              <a:gd name="connsiteX44" fmla="*/ 97518 w 1278618"/>
              <a:gd name="connsiteY44" fmla="*/ 1395040 h 1631346"/>
              <a:gd name="connsiteX45" fmla="*/ 68943 w 1278618"/>
              <a:gd name="connsiteY45" fmla="*/ 1385515 h 1631346"/>
              <a:gd name="connsiteX46" fmla="*/ 59418 w 1278618"/>
              <a:gd name="connsiteY46" fmla="*/ 1371227 h 1631346"/>
              <a:gd name="connsiteX47" fmla="*/ 30843 w 1278618"/>
              <a:gd name="connsiteY47" fmla="*/ 1356940 h 1631346"/>
              <a:gd name="connsiteX48" fmla="*/ 35606 w 1278618"/>
              <a:gd name="connsiteY48" fmla="*/ 1342652 h 1631346"/>
              <a:gd name="connsiteX49" fmla="*/ 26081 w 1278618"/>
              <a:gd name="connsiteY49" fmla="*/ 1328365 h 1631346"/>
              <a:gd name="connsiteX50" fmla="*/ 2268 w 1278618"/>
              <a:gd name="connsiteY50" fmla="*/ 1304552 h 1631346"/>
              <a:gd name="connsiteX51" fmla="*/ 16556 w 1278618"/>
              <a:gd name="connsiteY51" fmla="*/ 1299790 h 1631346"/>
              <a:gd name="connsiteX52" fmla="*/ 2268 w 1278618"/>
              <a:gd name="connsiteY52" fmla="*/ 1290265 h 1631346"/>
              <a:gd name="connsiteX53" fmla="*/ 16556 w 1278618"/>
              <a:gd name="connsiteY53" fmla="*/ 1280740 h 1631346"/>
              <a:gd name="connsiteX54" fmla="*/ 21318 w 1278618"/>
              <a:gd name="connsiteY54" fmla="*/ 1266452 h 1631346"/>
              <a:gd name="connsiteX55" fmla="*/ 49893 w 1278618"/>
              <a:gd name="connsiteY55" fmla="*/ 1256927 h 1631346"/>
              <a:gd name="connsiteX56" fmla="*/ 92756 w 1278618"/>
              <a:gd name="connsiteY56" fmla="*/ 1237877 h 1631346"/>
              <a:gd name="connsiteX57" fmla="*/ 107043 w 1278618"/>
              <a:gd name="connsiteY57" fmla="*/ 1233115 h 1631346"/>
              <a:gd name="connsiteX58" fmla="*/ 121331 w 1278618"/>
              <a:gd name="connsiteY58" fmla="*/ 1228352 h 1631346"/>
              <a:gd name="connsiteX59" fmla="*/ 130856 w 1278618"/>
              <a:gd name="connsiteY59" fmla="*/ 1214065 h 1631346"/>
              <a:gd name="connsiteX60" fmla="*/ 145143 w 1278618"/>
              <a:gd name="connsiteY60" fmla="*/ 1204540 h 1631346"/>
              <a:gd name="connsiteX61" fmla="*/ 154668 w 1278618"/>
              <a:gd name="connsiteY61" fmla="*/ 1175965 h 1631346"/>
              <a:gd name="connsiteX62" fmla="*/ 173718 w 1278618"/>
              <a:gd name="connsiteY62" fmla="*/ 1133102 h 1631346"/>
              <a:gd name="connsiteX63" fmla="*/ 183243 w 1278618"/>
              <a:gd name="connsiteY63" fmla="*/ 1104527 h 1631346"/>
              <a:gd name="connsiteX64" fmla="*/ 188006 w 1278618"/>
              <a:gd name="connsiteY64" fmla="*/ 1090240 h 1631346"/>
              <a:gd name="connsiteX65" fmla="*/ 192768 w 1278618"/>
              <a:gd name="connsiteY65" fmla="*/ 1056902 h 1631346"/>
              <a:gd name="connsiteX66" fmla="*/ 202293 w 1278618"/>
              <a:gd name="connsiteY66" fmla="*/ 1023565 h 1631346"/>
              <a:gd name="connsiteX67" fmla="*/ 221343 w 1278618"/>
              <a:gd name="connsiteY67" fmla="*/ 990227 h 1631346"/>
              <a:gd name="connsiteX68" fmla="*/ 283256 w 1278618"/>
              <a:gd name="connsiteY68" fmla="*/ 985465 h 1631346"/>
              <a:gd name="connsiteX69" fmla="*/ 297543 w 1278618"/>
              <a:gd name="connsiteY69" fmla="*/ 928315 h 1631346"/>
              <a:gd name="connsiteX70" fmla="*/ 302306 w 1278618"/>
              <a:gd name="connsiteY70" fmla="*/ 914027 h 1631346"/>
              <a:gd name="connsiteX71" fmla="*/ 311831 w 1278618"/>
              <a:gd name="connsiteY71" fmla="*/ 518740 h 1631346"/>
              <a:gd name="connsiteX72" fmla="*/ 321356 w 1278618"/>
              <a:gd name="connsiteY72" fmla="*/ 490165 h 1631346"/>
              <a:gd name="connsiteX73" fmla="*/ 326118 w 1278618"/>
              <a:gd name="connsiteY73" fmla="*/ 475877 h 1631346"/>
              <a:gd name="connsiteX74" fmla="*/ 330881 w 1278618"/>
              <a:gd name="connsiteY74" fmla="*/ 433015 h 1631346"/>
              <a:gd name="connsiteX75" fmla="*/ 340406 w 1278618"/>
              <a:gd name="connsiteY75" fmla="*/ 404440 h 1631346"/>
              <a:gd name="connsiteX76" fmla="*/ 335643 w 1278618"/>
              <a:gd name="connsiteY76" fmla="*/ 175840 h 1631346"/>
              <a:gd name="connsiteX77" fmla="*/ 326118 w 1278618"/>
              <a:gd name="connsiteY77" fmla="*/ 147265 h 1631346"/>
              <a:gd name="connsiteX78" fmla="*/ 321356 w 1278618"/>
              <a:gd name="connsiteY78" fmla="*/ 128215 h 1631346"/>
              <a:gd name="connsiteX79" fmla="*/ 311831 w 1278618"/>
              <a:gd name="connsiteY79" fmla="*/ 99640 h 1631346"/>
              <a:gd name="connsiteX80" fmla="*/ 307068 w 1278618"/>
              <a:gd name="connsiteY80" fmla="*/ 85352 h 1631346"/>
              <a:gd name="connsiteX81" fmla="*/ 311831 w 1278618"/>
              <a:gd name="connsiteY81" fmla="*/ 4390 h 1631346"/>
              <a:gd name="connsiteX82" fmla="*/ 965856 w 1278618"/>
              <a:gd name="connsiteY82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516618 w 1278618"/>
              <a:gd name="connsiteY21" fmla="*/ 1528390 h 1631346"/>
              <a:gd name="connsiteX22" fmla="*/ 488043 w 1278618"/>
              <a:gd name="connsiteY22" fmla="*/ 1537915 h 1631346"/>
              <a:gd name="connsiteX23" fmla="*/ 473756 w 1278618"/>
              <a:gd name="connsiteY23" fmla="*/ 1547440 h 1631346"/>
              <a:gd name="connsiteX24" fmla="*/ 445181 w 1278618"/>
              <a:gd name="connsiteY24" fmla="*/ 1556965 h 1631346"/>
              <a:gd name="connsiteX25" fmla="*/ 430893 w 1278618"/>
              <a:gd name="connsiteY25" fmla="*/ 1566490 h 1631346"/>
              <a:gd name="connsiteX26" fmla="*/ 373743 w 1278618"/>
              <a:gd name="connsiteY26" fmla="*/ 1595065 h 1631346"/>
              <a:gd name="connsiteX27" fmla="*/ 359456 w 1278618"/>
              <a:gd name="connsiteY27" fmla="*/ 1604590 h 1631346"/>
              <a:gd name="connsiteX28" fmla="*/ 345168 w 1278618"/>
              <a:gd name="connsiteY28" fmla="*/ 1614115 h 1631346"/>
              <a:gd name="connsiteX29" fmla="*/ 335643 w 1278618"/>
              <a:gd name="connsiteY29" fmla="*/ 1628402 h 1631346"/>
              <a:gd name="connsiteX30" fmla="*/ 307068 w 1278618"/>
              <a:gd name="connsiteY30" fmla="*/ 1614115 h 1631346"/>
              <a:gd name="connsiteX31" fmla="*/ 278493 w 1278618"/>
              <a:gd name="connsiteY31" fmla="*/ 1609352 h 1631346"/>
              <a:gd name="connsiteX32" fmla="*/ 221343 w 1278618"/>
              <a:gd name="connsiteY32" fmla="*/ 1595065 h 1631346"/>
              <a:gd name="connsiteX33" fmla="*/ 202293 w 1278618"/>
              <a:gd name="connsiteY33" fmla="*/ 1599827 h 1631346"/>
              <a:gd name="connsiteX34" fmla="*/ 207056 w 1278618"/>
              <a:gd name="connsiteY34" fmla="*/ 1566490 h 1631346"/>
              <a:gd name="connsiteX35" fmla="*/ 183243 w 1278618"/>
              <a:gd name="connsiteY35" fmla="*/ 1556965 h 1631346"/>
              <a:gd name="connsiteX36" fmla="*/ 173718 w 1278618"/>
              <a:gd name="connsiteY36" fmla="*/ 1542677 h 1631346"/>
              <a:gd name="connsiteX37" fmla="*/ 168956 w 1278618"/>
              <a:gd name="connsiteY37" fmla="*/ 1528390 h 1631346"/>
              <a:gd name="connsiteX38" fmla="*/ 149906 w 1278618"/>
              <a:gd name="connsiteY38" fmla="*/ 1499815 h 1631346"/>
              <a:gd name="connsiteX39" fmla="*/ 140381 w 1278618"/>
              <a:gd name="connsiteY39" fmla="*/ 1485527 h 1631346"/>
              <a:gd name="connsiteX40" fmla="*/ 130856 w 1278618"/>
              <a:gd name="connsiteY40" fmla="*/ 1471240 h 1631346"/>
              <a:gd name="connsiteX41" fmla="*/ 116568 w 1278618"/>
              <a:gd name="connsiteY41" fmla="*/ 1418852 h 1631346"/>
              <a:gd name="connsiteX42" fmla="*/ 111806 w 1278618"/>
              <a:gd name="connsiteY42" fmla="*/ 1404565 h 1631346"/>
              <a:gd name="connsiteX43" fmla="*/ 97518 w 1278618"/>
              <a:gd name="connsiteY43" fmla="*/ 1395040 h 1631346"/>
              <a:gd name="connsiteX44" fmla="*/ 68943 w 1278618"/>
              <a:gd name="connsiteY44" fmla="*/ 1385515 h 1631346"/>
              <a:gd name="connsiteX45" fmla="*/ 59418 w 1278618"/>
              <a:gd name="connsiteY45" fmla="*/ 1371227 h 1631346"/>
              <a:gd name="connsiteX46" fmla="*/ 30843 w 1278618"/>
              <a:gd name="connsiteY46" fmla="*/ 1356940 h 1631346"/>
              <a:gd name="connsiteX47" fmla="*/ 35606 w 1278618"/>
              <a:gd name="connsiteY47" fmla="*/ 1342652 h 1631346"/>
              <a:gd name="connsiteX48" fmla="*/ 26081 w 1278618"/>
              <a:gd name="connsiteY48" fmla="*/ 1328365 h 1631346"/>
              <a:gd name="connsiteX49" fmla="*/ 2268 w 1278618"/>
              <a:gd name="connsiteY49" fmla="*/ 1304552 h 1631346"/>
              <a:gd name="connsiteX50" fmla="*/ 16556 w 1278618"/>
              <a:gd name="connsiteY50" fmla="*/ 1299790 h 1631346"/>
              <a:gd name="connsiteX51" fmla="*/ 2268 w 1278618"/>
              <a:gd name="connsiteY51" fmla="*/ 1290265 h 1631346"/>
              <a:gd name="connsiteX52" fmla="*/ 16556 w 1278618"/>
              <a:gd name="connsiteY52" fmla="*/ 1280740 h 1631346"/>
              <a:gd name="connsiteX53" fmla="*/ 21318 w 1278618"/>
              <a:gd name="connsiteY53" fmla="*/ 1266452 h 1631346"/>
              <a:gd name="connsiteX54" fmla="*/ 49893 w 1278618"/>
              <a:gd name="connsiteY54" fmla="*/ 1256927 h 1631346"/>
              <a:gd name="connsiteX55" fmla="*/ 92756 w 1278618"/>
              <a:gd name="connsiteY55" fmla="*/ 1237877 h 1631346"/>
              <a:gd name="connsiteX56" fmla="*/ 107043 w 1278618"/>
              <a:gd name="connsiteY56" fmla="*/ 1233115 h 1631346"/>
              <a:gd name="connsiteX57" fmla="*/ 121331 w 1278618"/>
              <a:gd name="connsiteY57" fmla="*/ 1228352 h 1631346"/>
              <a:gd name="connsiteX58" fmla="*/ 130856 w 1278618"/>
              <a:gd name="connsiteY58" fmla="*/ 1214065 h 1631346"/>
              <a:gd name="connsiteX59" fmla="*/ 145143 w 1278618"/>
              <a:gd name="connsiteY59" fmla="*/ 1204540 h 1631346"/>
              <a:gd name="connsiteX60" fmla="*/ 154668 w 1278618"/>
              <a:gd name="connsiteY60" fmla="*/ 1175965 h 1631346"/>
              <a:gd name="connsiteX61" fmla="*/ 173718 w 1278618"/>
              <a:gd name="connsiteY61" fmla="*/ 1133102 h 1631346"/>
              <a:gd name="connsiteX62" fmla="*/ 183243 w 1278618"/>
              <a:gd name="connsiteY62" fmla="*/ 1104527 h 1631346"/>
              <a:gd name="connsiteX63" fmla="*/ 188006 w 1278618"/>
              <a:gd name="connsiteY63" fmla="*/ 1090240 h 1631346"/>
              <a:gd name="connsiteX64" fmla="*/ 192768 w 1278618"/>
              <a:gd name="connsiteY64" fmla="*/ 1056902 h 1631346"/>
              <a:gd name="connsiteX65" fmla="*/ 202293 w 1278618"/>
              <a:gd name="connsiteY65" fmla="*/ 1023565 h 1631346"/>
              <a:gd name="connsiteX66" fmla="*/ 221343 w 1278618"/>
              <a:gd name="connsiteY66" fmla="*/ 990227 h 1631346"/>
              <a:gd name="connsiteX67" fmla="*/ 283256 w 1278618"/>
              <a:gd name="connsiteY67" fmla="*/ 985465 h 1631346"/>
              <a:gd name="connsiteX68" fmla="*/ 297543 w 1278618"/>
              <a:gd name="connsiteY68" fmla="*/ 928315 h 1631346"/>
              <a:gd name="connsiteX69" fmla="*/ 302306 w 1278618"/>
              <a:gd name="connsiteY69" fmla="*/ 914027 h 1631346"/>
              <a:gd name="connsiteX70" fmla="*/ 311831 w 1278618"/>
              <a:gd name="connsiteY70" fmla="*/ 518740 h 1631346"/>
              <a:gd name="connsiteX71" fmla="*/ 321356 w 1278618"/>
              <a:gd name="connsiteY71" fmla="*/ 490165 h 1631346"/>
              <a:gd name="connsiteX72" fmla="*/ 326118 w 1278618"/>
              <a:gd name="connsiteY72" fmla="*/ 475877 h 1631346"/>
              <a:gd name="connsiteX73" fmla="*/ 330881 w 1278618"/>
              <a:gd name="connsiteY73" fmla="*/ 433015 h 1631346"/>
              <a:gd name="connsiteX74" fmla="*/ 340406 w 1278618"/>
              <a:gd name="connsiteY74" fmla="*/ 404440 h 1631346"/>
              <a:gd name="connsiteX75" fmla="*/ 335643 w 1278618"/>
              <a:gd name="connsiteY75" fmla="*/ 175840 h 1631346"/>
              <a:gd name="connsiteX76" fmla="*/ 326118 w 1278618"/>
              <a:gd name="connsiteY76" fmla="*/ 147265 h 1631346"/>
              <a:gd name="connsiteX77" fmla="*/ 321356 w 1278618"/>
              <a:gd name="connsiteY77" fmla="*/ 128215 h 1631346"/>
              <a:gd name="connsiteX78" fmla="*/ 311831 w 1278618"/>
              <a:gd name="connsiteY78" fmla="*/ 99640 h 1631346"/>
              <a:gd name="connsiteX79" fmla="*/ 307068 w 1278618"/>
              <a:gd name="connsiteY79" fmla="*/ 85352 h 1631346"/>
              <a:gd name="connsiteX80" fmla="*/ 311831 w 1278618"/>
              <a:gd name="connsiteY80" fmla="*/ 4390 h 1631346"/>
              <a:gd name="connsiteX81" fmla="*/ 965856 w 1278618"/>
              <a:gd name="connsiteY8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516618 w 1278618"/>
              <a:gd name="connsiteY21" fmla="*/ 1528390 h 1631346"/>
              <a:gd name="connsiteX22" fmla="*/ 488043 w 1278618"/>
              <a:gd name="connsiteY22" fmla="*/ 1537915 h 1631346"/>
              <a:gd name="connsiteX23" fmla="*/ 473756 w 1278618"/>
              <a:gd name="connsiteY23" fmla="*/ 1547440 h 1631346"/>
              <a:gd name="connsiteX24" fmla="*/ 445181 w 1278618"/>
              <a:gd name="connsiteY24" fmla="*/ 1556965 h 1631346"/>
              <a:gd name="connsiteX25" fmla="*/ 430893 w 1278618"/>
              <a:gd name="connsiteY25" fmla="*/ 1566490 h 1631346"/>
              <a:gd name="connsiteX26" fmla="*/ 373743 w 1278618"/>
              <a:gd name="connsiteY26" fmla="*/ 1595065 h 1631346"/>
              <a:gd name="connsiteX27" fmla="*/ 359456 w 1278618"/>
              <a:gd name="connsiteY27" fmla="*/ 1604590 h 1631346"/>
              <a:gd name="connsiteX28" fmla="*/ 345168 w 1278618"/>
              <a:gd name="connsiteY28" fmla="*/ 1614115 h 1631346"/>
              <a:gd name="connsiteX29" fmla="*/ 335643 w 1278618"/>
              <a:gd name="connsiteY29" fmla="*/ 1628402 h 1631346"/>
              <a:gd name="connsiteX30" fmla="*/ 307068 w 1278618"/>
              <a:gd name="connsiteY30" fmla="*/ 1614115 h 1631346"/>
              <a:gd name="connsiteX31" fmla="*/ 278493 w 1278618"/>
              <a:gd name="connsiteY31" fmla="*/ 1609352 h 1631346"/>
              <a:gd name="connsiteX32" fmla="*/ 221343 w 1278618"/>
              <a:gd name="connsiteY32" fmla="*/ 1595065 h 1631346"/>
              <a:gd name="connsiteX33" fmla="*/ 202293 w 1278618"/>
              <a:gd name="connsiteY33" fmla="*/ 1599827 h 1631346"/>
              <a:gd name="connsiteX34" fmla="*/ 207056 w 1278618"/>
              <a:gd name="connsiteY34" fmla="*/ 1566490 h 1631346"/>
              <a:gd name="connsiteX35" fmla="*/ 183243 w 1278618"/>
              <a:gd name="connsiteY35" fmla="*/ 1556965 h 1631346"/>
              <a:gd name="connsiteX36" fmla="*/ 173718 w 1278618"/>
              <a:gd name="connsiteY36" fmla="*/ 1542677 h 1631346"/>
              <a:gd name="connsiteX37" fmla="*/ 168956 w 1278618"/>
              <a:gd name="connsiteY37" fmla="*/ 1528390 h 1631346"/>
              <a:gd name="connsiteX38" fmla="*/ 149906 w 1278618"/>
              <a:gd name="connsiteY38" fmla="*/ 1499815 h 1631346"/>
              <a:gd name="connsiteX39" fmla="*/ 140381 w 1278618"/>
              <a:gd name="connsiteY39" fmla="*/ 1485527 h 1631346"/>
              <a:gd name="connsiteX40" fmla="*/ 130856 w 1278618"/>
              <a:gd name="connsiteY40" fmla="*/ 1471240 h 1631346"/>
              <a:gd name="connsiteX41" fmla="*/ 116568 w 1278618"/>
              <a:gd name="connsiteY41" fmla="*/ 1418852 h 1631346"/>
              <a:gd name="connsiteX42" fmla="*/ 111806 w 1278618"/>
              <a:gd name="connsiteY42" fmla="*/ 1404565 h 1631346"/>
              <a:gd name="connsiteX43" fmla="*/ 97518 w 1278618"/>
              <a:gd name="connsiteY43" fmla="*/ 1395040 h 1631346"/>
              <a:gd name="connsiteX44" fmla="*/ 68943 w 1278618"/>
              <a:gd name="connsiteY44" fmla="*/ 1385515 h 1631346"/>
              <a:gd name="connsiteX45" fmla="*/ 59418 w 1278618"/>
              <a:gd name="connsiteY45" fmla="*/ 1371227 h 1631346"/>
              <a:gd name="connsiteX46" fmla="*/ 30843 w 1278618"/>
              <a:gd name="connsiteY46" fmla="*/ 1356940 h 1631346"/>
              <a:gd name="connsiteX47" fmla="*/ 35606 w 1278618"/>
              <a:gd name="connsiteY47" fmla="*/ 1342652 h 1631346"/>
              <a:gd name="connsiteX48" fmla="*/ 26081 w 1278618"/>
              <a:gd name="connsiteY48" fmla="*/ 1328365 h 1631346"/>
              <a:gd name="connsiteX49" fmla="*/ 2268 w 1278618"/>
              <a:gd name="connsiteY49" fmla="*/ 1304552 h 1631346"/>
              <a:gd name="connsiteX50" fmla="*/ 16556 w 1278618"/>
              <a:gd name="connsiteY50" fmla="*/ 1299790 h 1631346"/>
              <a:gd name="connsiteX51" fmla="*/ 2268 w 1278618"/>
              <a:gd name="connsiteY51" fmla="*/ 1290265 h 1631346"/>
              <a:gd name="connsiteX52" fmla="*/ 16556 w 1278618"/>
              <a:gd name="connsiteY52" fmla="*/ 1280740 h 1631346"/>
              <a:gd name="connsiteX53" fmla="*/ 21318 w 1278618"/>
              <a:gd name="connsiteY53" fmla="*/ 1266452 h 1631346"/>
              <a:gd name="connsiteX54" fmla="*/ 49893 w 1278618"/>
              <a:gd name="connsiteY54" fmla="*/ 1256927 h 1631346"/>
              <a:gd name="connsiteX55" fmla="*/ 92756 w 1278618"/>
              <a:gd name="connsiteY55" fmla="*/ 1237877 h 1631346"/>
              <a:gd name="connsiteX56" fmla="*/ 107043 w 1278618"/>
              <a:gd name="connsiteY56" fmla="*/ 1233115 h 1631346"/>
              <a:gd name="connsiteX57" fmla="*/ 121331 w 1278618"/>
              <a:gd name="connsiteY57" fmla="*/ 1228352 h 1631346"/>
              <a:gd name="connsiteX58" fmla="*/ 130856 w 1278618"/>
              <a:gd name="connsiteY58" fmla="*/ 1214065 h 1631346"/>
              <a:gd name="connsiteX59" fmla="*/ 145143 w 1278618"/>
              <a:gd name="connsiteY59" fmla="*/ 1204540 h 1631346"/>
              <a:gd name="connsiteX60" fmla="*/ 154668 w 1278618"/>
              <a:gd name="connsiteY60" fmla="*/ 1175965 h 1631346"/>
              <a:gd name="connsiteX61" fmla="*/ 173718 w 1278618"/>
              <a:gd name="connsiteY61" fmla="*/ 1133102 h 1631346"/>
              <a:gd name="connsiteX62" fmla="*/ 183243 w 1278618"/>
              <a:gd name="connsiteY62" fmla="*/ 1104527 h 1631346"/>
              <a:gd name="connsiteX63" fmla="*/ 188006 w 1278618"/>
              <a:gd name="connsiteY63" fmla="*/ 1090240 h 1631346"/>
              <a:gd name="connsiteX64" fmla="*/ 192768 w 1278618"/>
              <a:gd name="connsiteY64" fmla="*/ 1056902 h 1631346"/>
              <a:gd name="connsiteX65" fmla="*/ 202293 w 1278618"/>
              <a:gd name="connsiteY65" fmla="*/ 1023565 h 1631346"/>
              <a:gd name="connsiteX66" fmla="*/ 221343 w 1278618"/>
              <a:gd name="connsiteY66" fmla="*/ 990227 h 1631346"/>
              <a:gd name="connsiteX67" fmla="*/ 283256 w 1278618"/>
              <a:gd name="connsiteY67" fmla="*/ 985465 h 1631346"/>
              <a:gd name="connsiteX68" fmla="*/ 297543 w 1278618"/>
              <a:gd name="connsiteY68" fmla="*/ 928315 h 1631346"/>
              <a:gd name="connsiteX69" fmla="*/ 302306 w 1278618"/>
              <a:gd name="connsiteY69" fmla="*/ 914027 h 1631346"/>
              <a:gd name="connsiteX70" fmla="*/ 311831 w 1278618"/>
              <a:gd name="connsiteY70" fmla="*/ 518740 h 1631346"/>
              <a:gd name="connsiteX71" fmla="*/ 321356 w 1278618"/>
              <a:gd name="connsiteY71" fmla="*/ 490165 h 1631346"/>
              <a:gd name="connsiteX72" fmla="*/ 326118 w 1278618"/>
              <a:gd name="connsiteY72" fmla="*/ 475877 h 1631346"/>
              <a:gd name="connsiteX73" fmla="*/ 330881 w 1278618"/>
              <a:gd name="connsiteY73" fmla="*/ 433015 h 1631346"/>
              <a:gd name="connsiteX74" fmla="*/ 340406 w 1278618"/>
              <a:gd name="connsiteY74" fmla="*/ 404440 h 1631346"/>
              <a:gd name="connsiteX75" fmla="*/ 335643 w 1278618"/>
              <a:gd name="connsiteY75" fmla="*/ 175840 h 1631346"/>
              <a:gd name="connsiteX76" fmla="*/ 326118 w 1278618"/>
              <a:gd name="connsiteY76" fmla="*/ 147265 h 1631346"/>
              <a:gd name="connsiteX77" fmla="*/ 321356 w 1278618"/>
              <a:gd name="connsiteY77" fmla="*/ 128215 h 1631346"/>
              <a:gd name="connsiteX78" fmla="*/ 311831 w 1278618"/>
              <a:gd name="connsiteY78" fmla="*/ 99640 h 1631346"/>
              <a:gd name="connsiteX79" fmla="*/ 307068 w 1278618"/>
              <a:gd name="connsiteY79" fmla="*/ 85352 h 1631346"/>
              <a:gd name="connsiteX80" fmla="*/ 311831 w 1278618"/>
              <a:gd name="connsiteY80" fmla="*/ 4390 h 1631346"/>
              <a:gd name="connsiteX81" fmla="*/ 965856 w 1278618"/>
              <a:gd name="connsiteY8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516618 w 1278618"/>
              <a:gd name="connsiteY21" fmla="*/ 1528390 h 1631346"/>
              <a:gd name="connsiteX22" fmla="*/ 488043 w 1278618"/>
              <a:gd name="connsiteY22" fmla="*/ 1537915 h 1631346"/>
              <a:gd name="connsiteX23" fmla="*/ 473756 w 1278618"/>
              <a:gd name="connsiteY23" fmla="*/ 1547440 h 1631346"/>
              <a:gd name="connsiteX24" fmla="*/ 445181 w 1278618"/>
              <a:gd name="connsiteY24" fmla="*/ 1556965 h 1631346"/>
              <a:gd name="connsiteX25" fmla="*/ 430893 w 1278618"/>
              <a:gd name="connsiteY25" fmla="*/ 1566490 h 1631346"/>
              <a:gd name="connsiteX26" fmla="*/ 373743 w 1278618"/>
              <a:gd name="connsiteY26" fmla="*/ 1595065 h 1631346"/>
              <a:gd name="connsiteX27" fmla="*/ 359456 w 1278618"/>
              <a:gd name="connsiteY27" fmla="*/ 1604590 h 1631346"/>
              <a:gd name="connsiteX28" fmla="*/ 345168 w 1278618"/>
              <a:gd name="connsiteY28" fmla="*/ 1614115 h 1631346"/>
              <a:gd name="connsiteX29" fmla="*/ 335643 w 1278618"/>
              <a:gd name="connsiteY29" fmla="*/ 1628402 h 1631346"/>
              <a:gd name="connsiteX30" fmla="*/ 307068 w 1278618"/>
              <a:gd name="connsiteY30" fmla="*/ 1614115 h 1631346"/>
              <a:gd name="connsiteX31" fmla="*/ 278493 w 1278618"/>
              <a:gd name="connsiteY31" fmla="*/ 1609352 h 1631346"/>
              <a:gd name="connsiteX32" fmla="*/ 221343 w 1278618"/>
              <a:gd name="connsiteY32" fmla="*/ 1595065 h 1631346"/>
              <a:gd name="connsiteX33" fmla="*/ 202293 w 1278618"/>
              <a:gd name="connsiteY33" fmla="*/ 1599827 h 1631346"/>
              <a:gd name="connsiteX34" fmla="*/ 207056 w 1278618"/>
              <a:gd name="connsiteY34" fmla="*/ 1566490 h 1631346"/>
              <a:gd name="connsiteX35" fmla="*/ 183243 w 1278618"/>
              <a:gd name="connsiteY35" fmla="*/ 1556965 h 1631346"/>
              <a:gd name="connsiteX36" fmla="*/ 173718 w 1278618"/>
              <a:gd name="connsiteY36" fmla="*/ 1542677 h 1631346"/>
              <a:gd name="connsiteX37" fmla="*/ 168956 w 1278618"/>
              <a:gd name="connsiteY37" fmla="*/ 1528390 h 1631346"/>
              <a:gd name="connsiteX38" fmla="*/ 149906 w 1278618"/>
              <a:gd name="connsiteY38" fmla="*/ 1499815 h 1631346"/>
              <a:gd name="connsiteX39" fmla="*/ 140381 w 1278618"/>
              <a:gd name="connsiteY39" fmla="*/ 1485527 h 1631346"/>
              <a:gd name="connsiteX40" fmla="*/ 130856 w 1278618"/>
              <a:gd name="connsiteY40" fmla="*/ 1471240 h 1631346"/>
              <a:gd name="connsiteX41" fmla="*/ 116568 w 1278618"/>
              <a:gd name="connsiteY41" fmla="*/ 1418852 h 1631346"/>
              <a:gd name="connsiteX42" fmla="*/ 111806 w 1278618"/>
              <a:gd name="connsiteY42" fmla="*/ 1404565 h 1631346"/>
              <a:gd name="connsiteX43" fmla="*/ 97518 w 1278618"/>
              <a:gd name="connsiteY43" fmla="*/ 1395040 h 1631346"/>
              <a:gd name="connsiteX44" fmla="*/ 68943 w 1278618"/>
              <a:gd name="connsiteY44" fmla="*/ 1385515 h 1631346"/>
              <a:gd name="connsiteX45" fmla="*/ 59418 w 1278618"/>
              <a:gd name="connsiteY45" fmla="*/ 1371227 h 1631346"/>
              <a:gd name="connsiteX46" fmla="*/ 30843 w 1278618"/>
              <a:gd name="connsiteY46" fmla="*/ 1356940 h 1631346"/>
              <a:gd name="connsiteX47" fmla="*/ 35606 w 1278618"/>
              <a:gd name="connsiteY47" fmla="*/ 1342652 h 1631346"/>
              <a:gd name="connsiteX48" fmla="*/ 26081 w 1278618"/>
              <a:gd name="connsiteY48" fmla="*/ 1328365 h 1631346"/>
              <a:gd name="connsiteX49" fmla="*/ 2268 w 1278618"/>
              <a:gd name="connsiteY49" fmla="*/ 1304552 h 1631346"/>
              <a:gd name="connsiteX50" fmla="*/ 16556 w 1278618"/>
              <a:gd name="connsiteY50" fmla="*/ 1299790 h 1631346"/>
              <a:gd name="connsiteX51" fmla="*/ 2268 w 1278618"/>
              <a:gd name="connsiteY51" fmla="*/ 1290265 h 1631346"/>
              <a:gd name="connsiteX52" fmla="*/ 16556 w 1278618"/>
              <a:gd name="connsiteY52" fmla="*/ 1280740 h 1631346"/>
              <a:gd name="connsiteX53" fmla="*/ 21318 w 1278618"/>
              <a:gd name="connsiteY53" fmla="*/ 1266452 h 1631346"/>
              <a:gd name="connsiteX54" fmla="*/ 49893 w 1278618"/>
              <a:gd name="connsiteY54" fmla="*/ 1256927 h 1631346"/>
              <a:gd name="connsiteX55" fmla="*/ 92756 w 1278618"/>
              <a:gd name="connsiteY55" fmla="*/ 1237877 h 1631346"/>
              <a:gd name="connsiteX56" fmla="*/ 107043 w 1278618"/>
              <a:gd name="connsiteY56" fmla="*/ 1233115 h 1631346"/>
              <a:gd name="connsiteX57" fmla="*/ 121331 w 1278618"/>
              <a:gd name="connsiteY57" fmla="*/ 1228352 h 1631346"/>
              <a:gd name="connsiteX58" fmla="*/ 130856 w 1278618"/>
              <a:gd name="connsiteY58" fmla="*/ 1214065 h 1631346"/>
              <a:gd name="connsiteX59" fmla="*/ 145143 w 1278618"/>
              <a:gd name="connsiteY59" fmla="*/ 1204540 h 1631346"/>
              <a:gd name="connsiteX60" fmla="*/ 154668 w 1278618"/>
              <a:gd name="connsiteY60" fmla="*/ 1175965 h 1631346"/>
              <a:gd name="connsiteX61" fmla="*/ 173718 w 1278618"/>
              <a:gd name="connsiteY61" fmla="*/ 1133102 h 1631346"/>
              <a:gd name="connsiteX62" fmla="*/ 183243 w 1278618"/>
              <a:gd name="connsiteY62" fmla="*/ 1104527 h 1631346"/>
              <a:gd name="connsiteX63" fmla="*/ 188006 w 1278618"/>
              <a:gd name="connsiteY63" fmla="*/ 1090240 h 1631346"/>
              <a:gd name="connsiteX64" fmla="*/ 192768 w 1278618"/>
              <a:gd name="connsiteY64" fmla="*/ 1056902 h 1631346"/>
              <a:gd name="connsiteX65" fmla="*/ 202293 w 1278618"/>
              <a:gd name="connsiteY65" fmla="*/ 1023565 h 1631346"/>
              <a:gd name="connsiteX66" fmla="*/ 221343 w 1278618"/>
              <a:gd name="connsiteY66" fmla="*/ 990227 h 1631346"/>
              <a:gd name="connsiteX67" fmla="*/ 283256 w 1278618"/>
              <a:gd name="connsiteY67" fmla="*/ 985465 h 1631346"/>
              <a:gd name="connsiteX68" fmla="*/ 297543 w 1278618"/>
              <a:gd name="connsiteY68" fmla="*/ 928315 h 1631346"/>
              <a:gd name="connsiteX69" fmla="*/ 302306 w 1278618"/>
              <a:gd name="connsiteY69" fmla="*/ 914027 h 1631346"/>
              <a:gd name="connsiteX70" fmla="*/ 311831 w 1278618"/>
              <a:gd name="connsiteY70" fmla="*/ 518740 h 1631346"/>
              <a:gd name="connsiteX71" fmla="*/ 321356 w 1278618"/>
              <a:gd name="connsiteY71" fmla="*/ 490165 h 1631346"/>
              <a:gd name="connsiteX72" fmla="*/ 326118 w 1278618"/>
              <a:gd name="connsiteY72" fmla="*/ 475877 h 1631346"/>
              <a:gd name="connsiteX73" fmla="*/ 330881 w 1278618"/>
              <a:gd name="connsiteY73" fmla="*/ 433015 h 1631346"/>
              <a:gd name="connsiteX74" fmla="*/ 340406 w 1278618"/>
              <a:gd name="connsiteY74" fmla="*/ 404440 h 1631346"/>
              <a:gd name="connsiteX75" fmla="*/ 335643 w 1278618"/>
              <a:gd name="connsiteY75" fmla="*/ 175840 h 1631346"/>
              <a:gd name="connsiteX76" fmla="*/ 326118 w 1278618"/>
              <a:gd name="connsiteY76" fmla="*/ 147265 h 1631346"/>
              <a:gd name="connsiteX77" fmla="*/ 321356 w 1278618"/>
              <a:gd name="connsiteY77" fmla="*/ 128215 h 1631346"/>
              <a:gd name="connsiteX78" fmla="*/ 311831 w 1278618"/>
              <a:gd name="connsiteY78" fmla="*/ 99640 h 1631346"/>
              <a:gd name="connsiteX79" fmla="*/ 307068 w 1278618"/>
              <a:gd name="connsiteY79" fmla="*/ 85352 h 1631346"/>
              <a:gd name="connsiteX80" fmla="*/ 311831 w 1278618"/>
              <a:gd name="connsiteY80" fmla="*/ 4390 h 1631346"/>
              <a:gd name="connsiteX81" fmla="*/ 965856 w 1278618"/>
              <a:gd name="connsiteY81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488043 w 1278618"/>
              <a:gd name="connsiteY21" fmla="*/ 1537915 h 1631346"/>
              <a:gd name="connsiteX22" fmla="*/ 473756 w 1278618"/>
              <a:gd name="connsiteY22" fmla="*/ 1547440 h 1631346"/>
              <a:gd name="connsiteX23" fmla="*/ 445181 w 1278618"/>
              <a:gd name="connsiteY23" fmla="*/ 1556965 h 1631346"/>
              <a:gd name="connsiteX24" fmla="*/ 430893 w 1278618"/>
              <a:gd name="connsiteY24" fmla="*/ 1566490 h 1631346"/>
              <a:gd name="connsiteX25" fmla="*/ 373743 w 1278618"/>
              <a:gd name="connsiteY25" fmla="*/ 1595065 h 1631346"/>
              <a:gd name="connsiteX26" fmla="*/ 359456 w 1278618"/>
              <a:gd name="connsiteY26" fmla="*/ 1604590 h 1631346"/>
              <a:gd name="connsiteX27" fmla="*/ 345168 w 1278618"/>
              <a:gd name="connsiteY27" fmla="*/ 1614115 h 1631346"/>
              <a:gd name="connsiteX28" fmla="*/ 335643 w 1278618"/>
              <a:gd name="connsiteY28" fmla="*/ 1628402 h 1631346"/>
              <a:gd name="connsiteX29" fmla="*/ 307068 w 1278618"/>
              <a:gd name="connsiteY29" fmla="*/ 1614115 h 1631346"/>
              <a:gd name="connsiteX30" fmla="*/ 278493 w 1278618"/>
              <a:gd name="connsiteY30" fmla="*/ 1609352 h 1631346"/>
              <a:gd name="connsiteX31" fmla="*/ 221343 w 1278618"/>
              <a:gd name="connsiteY31" fmla="*/ 1595065 h 1631346"/>
              <a:gd name="connsiteX32" fmla="*/ 202293 w 1278618"/>
              <a:gd name="connsiteY32" fmla="*/ 1599827 h 1631346"/>
              <a:gd name="connsiteX33" fmla="*/ 207056 w 1278618"/>
              <a:gd name="connsiteY33" fmla="*/ 1566490 h 1631346"/>
              <a:gd name="connsiteX34" fmla="*/ 183243 w 1278618"/>
              <a:gd name="connsiteY34" fmla="*/ 1556965 h 1631346"/>
              <a:gd name="connsiteX35" fmla="*/ 173718 w 1278618"/>
              <a:gd name="connsiteY35" fmla="*/ 1542677 h 1631346"/>
              <a:gd name="connsiteX36" fmla="*/ 168956 w 1278618"/>
              <a:gd name="connsiteY36" fmla="*/ 1528390 h 1631346"/>
              <a:gd name="connsiteX37" fmla="*/ 149906 w 1278618"/>
              <a:gd name="connsiteY37" fmla="*/ 1499815 h 1631346"/>
              <a:gd name="connsiteX38" fmla="*/ 140381 w 1278618"/>
              <a:gd name="connsiteY38" fmla="*/ 1485527 h 1631346"/>
              <a:gd name="connsiteX39" fmla="*/ 130856 w 1278618"/>
              <a:gd name="connsiteY39" fmla="*/ 1471240 h 1631346"/>
              <a:gd name="connsiteX40" fmla="*/ 116568 w 1278618"/>
              <a:gd name="connsiteY40" fmla="*/ 1418852 h 1631346"/>
              <a:gd name="connsiteX41" fmla="*/ 111806 w 1278618"/>
              <a:gd name="connsiteY41" fmla="*/ 1404565 h 1631346"/>
              <a:gd name="connsiteX42" fmla="*/ 97518 w 1278618"/>
              <a:gd name="connsiteY42" fmla="*/ 1395040 h 1631346"/>
              <a:gd name="connsiteX43" fmla="*/ 68943 w 1278618"/>
              <a:gd name="connsiteY43" fmla="*/ 1385515 h 1631346"/>
              <a:gd name="connsiteX44" fmla="*/ 59418 w 1278618"/>
              <a:gd name="connsiteY44" fmla="*/ 1371227 h 1631346"/>
              <a:gd name="connsiteX45" fmla="*/ 30843 w 1278618"/>
              <a:gd name="connsiteY45" fmla="*/ 1356940 h 1631346"/>
              <a:gd name="connsiteX46" fmla="*/ 35606 w 1278618"/>
              <a:gd name="connsiteY46" fmla="*/ 1342652 h 1631346"/>
              <a:gd name="connsiteX47" fmla="*/ 26081 w 1278618"/>
              <a:gd name="connsiteY47" fmla="*/ 1328365 h 1631346"/>
              <a:gd name="connsiteX48" fmla="*/ 2268 w 1278618"/>
              <a:gd name="connsiteY48" fmla="*/ 1304552 h 1631346"/>
              <a:gd name="connsiteX49" fmla="*/ 16556 w 1278618"/>
              <a:gd name="connsiteY49" fmla="*/ 1299790 h 1631346"/>
              <a:gd name="connsiteX50" fmla="*/ 2268 w 1278618"/>
              <a:gd name="connsiteY50" fmla="*/ 1290265 h 1631346"/>
              <a:gd name="connsiteX51" fmla="*/ 16556 w 1278618"/>
              <a:gd name="connsiteY51" fmla="*/ 1280740 h 1631346"/>
              <a:gd name="connsiteX52" fmla="*/ 21318 w 1278618"/>
              <a:gd name="connsiteY52" fmla="*/ 1266452 h 1631346"/>
              <a:gd name="connsiteX53" fmla="*/ 49893 w 1278618"/>
              <a:gd name="connsiteY53" fmla="*/ 1256927 h 1631346"/>
              <a:gd name="connsiteX54" fmla="*/ 92756 w 1278618"/>
              <a:gd name="connsiteY54" fmla="*/ 1237877 h 1631346"/>
              <a:gd name="connsiteX55" fmla="*/ 107043 w 1278618"/>
              <a:gd name="connsiteY55" fmla="*/ 1233115 h 1631346"/>
              <a:gd name="connsiteX56" fmla="*/ 121331 w 1278618"/>
              <a:gd name="connsiteY56" fmla="*/ 1228352 h 1631346"/>
              <a:gd name="connsiteX57" fmla="*/ 130856 w 1278618"/>
              <a:gd name="connsiteY57" fmla="*/ 1214065 h 1631346"/>
              <a:gd name="connsiteX58" fmla="*/ 145143 w 1278618"/>
              <a:gd name="connsiteY58" fmla="*/ 1204540 h 1631346"/>
              <a:gd name="connsiteX59" fmla="*/ 154668 w 1278618"/>
              <a:gd name="connsiteY59" fmla="*/ 1175965 h 1631346"/>
              <a:gd name="connsiteX60" fmla="*/ 173718 w 1278618"/>
              <a:gd name="connsiteY60" fmla="*/ 1133102 h 1631346"/>
              <a:gd name="connsiteX61" fmla="*/ 183243 w 1278618"/>
              <a:gd name="connsiteY61" fmla="*/ 1104527 h 1631346"/>
              <a:gd name="connsiteX62" fmla="*/ 188006 w 1278618"/>
              <a:gd name="connsiteY62" fmla="*/ 1090240 h 1631346"/>
              <a:gd name="connsiteX63" fmla="*/ 192768 w 1278618"/>
              <a:gd name="connsiteY63" fmla="*/ 1056902 h 1631346"/>
              <a:gd name="connsiteX64" fmla="*/ 202293 w 1278618"/>
              <a:gd name="connsiteY64" fmla="*/ 1023565 h 1631346"/>
              <a:gd name="connsiteX65" fmla="*/ 221343 w 1278618"/>
              <a:gd name="connsiteY65" fmla="*/ 990227 h 1631346"/>
              <a:gd name="connsiteX66" fmla="*/ 283256 w 1278618"/>
              <a:gd name="connsiteY66" fmla="*/ 985465 h 1631346"/>
              <a:gd name="connsiteX67" fmla="*/ 297543 w 1278618"/>
              <a:gd name="connsiteY67" fmla="*/ 928315 h 1631346"/>
              <a:gd name="connsiteX68" fmla="*/ 302306 w 1278618"/>
              <a:gd name="connsiteY68" fmla="*/ 914027 h 1631346"/>
              <a:gd name="connsiteX69" fmla="*/ 311831 w 1278618"/>
              <a:gd name="connsiteY69" fmla="*/ 518740 h 1631346"/>
              <a:gd name="connsiteX70" fmla="*/ 321356 w 1278618"/>
              <a:gd name="connsiteY70" fmla="*/ 490165 h 1631346"/>
              <a:gd name="connsiteX71" fmla="*/ 326118 w 1278618"/>
              <a:gd name="connsiteY71" fmla="*/ 475877 h 1631346"/>
              <a:gd name="connsiteX72" fmla="*/ 330881 w 1278618"/>
              <a:gd name="connsiteY72" fmla="*/ 433015 h 1631346"/>
              <a:gd name="connsiteX73" fmla="*/ 340406 w 1278618"/>
              <a:gd name="connsiteY73" fmla="*/ 404440 h 1631346"/>
              <a:gd name="connsiteX74" fmla="*/ 335643 w 1278618"/>
              <a:gd name="connsiteY74" fmla="*/ 175840 h 1631346"/>
              <a:gd name="connsiteX75" fmla="*/ 326118 w 1278618"/>
              <a:gd name="connsiteY75" fmla="*/ 147265 h 1631346"/>
              <a:gd name="connsiteX76" fmla="*/ 321356 w 1278618"/>
              <a:gd name="connsiteY76" fmla="*/ 128215 h 1631346"/>
              <a:gd name="connsiteX77" fmla="*/ 311831 w 1278618"/>
              <a:gd name="connsiteY77" fmla="*/ 99640 h 1631346"/>
              <a:gd name="connsiteX78" fmla="*/ 307068 w 1278618"/>
              <a:gd name="connsiteY78" fmla="*/ 85352 h 1631346"/>
              <a:gd name="connsiteX79" fmla="*/ 311831 w 1278618"/>
              <a:gd name="connsiteY79" fmla="*/ 4390 h 1631346"/>
              <a:gd name="connsiteX80" fmla="*/ 965856 w 1278618"/>
              <a:gd name="connsiteY80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488043 w 1278618"/>
              <a:gd name="connsiteY21" fmla="*/ 1537915 h 1631346"/>
              <a:gd name="connsiteX22" fmla="*/ 445181 w 1278618"/>
              <a:gd name="connsiteY22" fmla="*/ 1556965 h 1631346"/>
              <a:gd name="connsiteX23" fmla="*/ 430893 w 1278618"/>
              <a:gd name="connsiteY23" fmla="*/ 1566490 h 1631346"/>
              <a:gd name="connsiteX24" fmla="*/ 373743 w 1278618"/>
              <a:gd name="connsiteY24" fmla="*/ 1595065 h 1631346"/>
              <a:gd name="connsiteX25" fmla="*/ 359456 w 1278618"/>
              <a:gd name="connsiteY25" fmla="*/ 1604590 h 1631346"/>
              <a:gd name="connsiteX26" fmla="*/ 345168 w 1278618"/>
              <a:gd name="connsiteY26" fmla="*/ 1614115 h 1631346"/>
              <a:gd name="connsiteX27" fmla="*/ 335643 w 1278618"/>
              <a:gd name="connsiteY27" fmla="*/ 1628402 h 1631346"/>
              <a:gd name="connsiteX28" fmla="*/ 307068 w 1278618"/>
              <a:gd name="connsiteY28" fmla="*/ 1614115 h 1631346"/>
              <a:gd name="connsiteX29" fmla="*/ 278493 w 1278618"/>
              <a:gd name="connsiteY29" fmla="*/ 1609352 h 1631346"/>
              <a:gd name="connsiteX30" fmla="*/ 221343 w 1278618"/>
              <a:gd name="connsiteY30" fmla="*/ 1595065 h 1631346"/>
              <a:gd name="connsiteX31" fmla="*/ 202293 w 1278618"/>
              <a:gd name="connsiteY31" fmla="*/ 1599827 h 1631346"/>
              <a:gd name="connsiteX32" fmla="*/ 207056 w 1278618"/>
              <a:gd name="connsiteY32" fmla="*/ 1566490 h 1631346"/>
              <a:gd name="connsiteX33" fmla="*/ 183243 w 1278618"/>
              <a:gd name="connsiteY33" fmla="*/ 1556965 h 1631346"/>
              <a:gd name="connsiteX34" fmla="*/ 173718 w 1278618"/>
              <a:gd name="connsiteY34" fmla="*/ 1542677 h 1631346"/>
              <a:gd name="connsiteX35" fmla="*/ 168956 w 1278618"/>
              <a:gd name="connsiteY35" fmla="*/ 1528390 h 1631346"/>
              <a:gd name="connsiteX36" fmla="*/ 149906 w 1278618"/>
              <a:gd name="connsiteY36" fmla="*/ 1499815 h 1631346"/>
              <a:gd name="connsiteX37" fmla="*/ 140381 w 1278618"/>
              <a:gd name="connsiteY37" fmla="*/ 1485527 h 1631346"/>
              <a:gd name="connsiteX38" fmla="*/ 130856 w 1278618"/>
              <a:gd name="connsiteY38" fmla="*/ 1471240 h 1631346"/>
              <a:gd name="connsiteX39" fmla="*/ 116568 w 1278618"/>
              <a:gd name="connsiteY39" fmla="*/ 1418852 h 1631346"/>
              <a:gd name="connsiteX40" fmla="*/ 111806 w 1278618"/>
              <a:gd name="connsiteY40" fmla="*/ 1404565 h 1631346"/>
              <a:gd name="connsiteX41" fmla="*/ 97518 w 1278618"/>
              <a:gd name="connsiteY41" fmla="*/ 1395040 h 1631346"/>
              <a:gd name="connsiteX42" fmla="*/ 68943 w 1278618"/>
              <a:gd name="connsiteY42" fmla="*/ 1385515 h 1631346"/>
              <a:gd name="connsiteX43" fmla="*/ 59418 w 1278618"/>
              <a:gd name="connsiteY43" fmla="*/ 1371227 h 1631346"/>
              <a:gd name="connsiteX44" fmla="*/ 30843 w 1278618"/>
              <a:gd name="connsiteY44" fmla="*/ 1356940 h 1631346"/>
              <a:gd name="connsiteX45" fmla="*/ 35606 w 1278618"/>
              <a:gd name="connsiteY45" fmla="*/ 1342652 h 1631346"/>
              <a:gd name="connsiteX46" fmla="*/ 26081 w 1278618"/>
              <a:gd name="connsiteY46" fmla="*/ 1328365 h 1631346"/>
              <a:gd name="connsiteX47" fmla="*/ 2268 w 1278618"/>
              <a:gd name="connsiteY47" fmla="*/ 1304552 h 1631346"/>
              <a:gd name="connsiteX48" fmla="*/ 16556 w 1278618"/>
              <a:gd name="connsiteY48" fmla="*/ 1299790 h 1631346"/>
              <a:gd name="connsiteX49" fmla="*/ 2268 w 1278618"/>
              <a:gd name="connsiteY49" fmla="*/ 1290265 h 1631346"/>
              <a:gd name="connsiteX50" fmla="*/ 16556 w 1278618"/>
              <a:gd name="connsiteY50" fmla="*/ 1280740 h 1631346"/>
              <a:gd name="connsiteX51" fmla="*/ 21318 w 1278618"/>
              <a:gd name="connsiteY51" fmla="*/ 1266452 h 1631346"/>
              <a:gd name="connsiteX52" fmla="*/ 49893 w 1278618"/>
              <a:gd name="connsiteY52" fmla="*/ 1256927 h 1631346"/>
              <a:gd name="connsiteX53" fmla="*/ 92756 w 1278618"/>
              <a:gd name="connsiteY53" fmla="*/ 1237877 h 1631346"/>
              <a:gd name="connsiteX54" fmla="*/ 107043 w 1278618"/>
              <a:gd name="connsiteY54" fmla="*/ 1233115 h 1631346"/>
              <a:gd name="connsiteX55" fmla="*/ 121331 w 1278618"/>
              <a:gd name="connsiteY55" fmla="*/ 1228352 h 1631346"/>
              <a:gd name="connsiteX56" fmla="*/ 130856 w 1278618"/>
              <a:gd name="connsiteY56" fmla="*/ 1214065 h 1631346"/>
              <a:gd name="connsiteX57" fmla="*/ 145143 w 1278618"/>
              <a:gd name="connsiteY57" fmla="*/ 1204540 h 1631346"/>
              <a:gd name="connsiteX58" fmla="*/ 154668 w 1278618"/>
              <a:gd name="connsiteY58" fmla="*/ 1175965 h 1631346"/>
              <a:gd name="connsiteX59" fmla="*/ 173718 w 1278618"/>
              <a:gd name="connsiteY59" fmla="*/ 1133102 h 1631346"/>
              <a:gd name="connsiteX60" fmla="*/ 183243 w 1278618"/>
              <a:gd name="connsiteY60" fmla="*/ 1104527 h 1631346"/>
              <a:gd name="connsiteX61" fmla="*/ 188006 w 1278618"/>
              <a:gd name="connsiteY61" fmla="*/ 1090240 h 1631346"/>
              <a:gd name="connsiteX62" fmla="*/ 192768 w 1278618"/>
              <a:gd name="connsiteY62" fmla="*/ 1056902 h 1631346"/>
              <a:gd name="connsiteX63" fmla="*/ 202293 w 1278618"/>
              <a:gd name="connsiteY63" fmla="*/ 1023565 h 1631346"/>
              <a:gd name="connsiteX64" fmla="*/ 221343 w 1278618"/>
              <a:gd name="connsiteY64" fmla="*/ 990227 h 1631346"/>
              <a:gd name="connsiteX65" fmla="*/ 283256 w 1278618"/>
              <a:gd name="connsiteY65" fmla="*/ 985465 h 1631346"/>
              <a:gd name="connsiteX66" fmla="*/ 297543 w 1278618"/>
              <a:gd name="connsiteY66" fmla="*/ 928315 h 1631346"/>
              <a:gd name="connsiteX67" fmla="*/ 302306 w 1278618"/>
              <a:gd name="connsiteY67" fmla="*/ 914027 h 1631346"/>
              <a:gd name="connsiteX68" fmla="*/ 311831 w 1278618"/>
              <a:gd name="connsiteY68" fmla="*/ 518740 h 1631346"/>
              <a:gd name="connsiteX69" fmla="*/ 321356 w 1278618"/>
              <a:gd name="connsiteY69" fmla="*/ 490165 h 1631346"/>
              <a:gd name="connsiteX70" fmla="*/ 326118 w 1278618"/>
              <a:gd name="connsiteY70" fmla="*/ 475877 h 1631346"/>
              <a:gd name="connsiteX71" fmla="*/ 330881 w 1278618"/>
              <a:gd name="connsiteY71" fmla="*/ 433015 h 1631346"/>
              <a:gd name="connsiteX72" fmla="*/ 340406 w 1278618"/>
              <a:gd name="connsiteY72" fmla="*/ 404440 h 1631346"/>
              <a:gd name="connsiteX73" fmla="*/ 335643 w 1278618"/>
              <a:gd name="connsiteY73" fmla="*/ 175840 h 1631346"/>
              <a:gd name="connsiteX74" fmla="*/ 326118 w 1278618"/>
              <a:gd name="connsiteY74" fmla="*/ 147265 h 1631346"/>
              <a:gd name="connsiteX75" fmla="*/ 321356 w 1278618"/>
              <a:gd name="connsiteY75" fmla="*/ 128215 h 1631346"/>
              <a:gd name="connsiteX76" fmla="*/ 311831 w 1278618"/>
              <a:gd name="connsiteY76" fmla="*/ 99640 h 1631346"/>
              <a:gd name="connsiteX77" fmla="*/ 307068 w 1278618"/>
              <a:gd name="connsiteY77" fmla="*/ 85352 h 1631346"/>
              <a:gd name="connsiteX78" fmla="*/ 311831 w 1278618"/>
              <a:gd name="connsiteY78" fmla="*/ 4390 h 1631346"/>
              <a:gd name="connsiteX79" fmla="*/ 965856 w 1278618"/>
              <a:gd name="connsiteY79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488043 w 1278618"/>
              <a:gd name="connsiteY21" fmla="*/ 1537915 h 1631346"/>
              <a:gd name="connsiteX22" fmla="*/ 430893 w 1278618"/>
              <a:gd name="connsiteY22" fmla="*/ 1566490 h 1631346"/>
              <a:gd name="connsiteX23" fmla="*/ 373743 w 1278618"/>
              <a:gd name="connsiteY23" fmla="*/ 1595065 h 1631346"/>
              <a:gd name="connsiteX24" fmla="*/ 359456 w 1278618"/>
              <a:gd name="connsiteY24" fmla="*/ 1604590 h 1631346"/>
              <a:gd name="connsiteX25" fmla="*/ 345168 w 1278618"/>
              <a:gd name="connsiteY25" fmla="*/ 1614115 h 1631346"/>
              <a:gd name="connsiteX26" fmla="*/ 335643 w 1278618"/>
              <a:gd name="connsiteY26" fmla="*/ 1628402 h 1631346"/>
              <a:gd name="connsiteX27" fmla="*/ 307068 w 1278618"/>
              <a:gd name="connsiteY27" fmla="*/ 1614115 h 1631346"/>
              <a:gd name="connsiteX28" fmla="*/ 278493 w 1278618"/>
              <a:gd name="connsiteY28" fmla="*/ 1609352 h 1631346"/>
              <a:gd name="connsiteX29" fmla="*/ 221343 w 1278618"/>
              <a:gd name="connsiteY29" fmla="*/ 1595065 h 1631346"/>
              <a:gd name="connsiteX30" fmla="*/ 202293 w 1278618"/>
              <a:gd name="connsiteY30" fmla="*/ 1599827 h 1631346"/>
              <a:gd name="connsiteX31" fmla="*/ 207056 w 1278618"/>
              <a:gd name="connsiteY31" fmla="*/ 1566490 h 1631346"/>
              <a:gd name="connsiteX32" fmla="*/ 183243 w 1278618"/>
              <a:gd name="connsiteY32" fmla="*/ 1556965 h 1631346"/>
              <a:gd name="connsiteX33" fmla="*/ 173718 w 1278618"/>
              <a:gd name="connsiteY33" fmla="*/ 1542677 h 1631346"/>
              <a:gd name="connsiteX34" fmla="*/ 168956 w 1278618"/>
              <a:gd name="connsiteY34" fmla="*/ 1528390 h 1631346"/>
              <a:gd name="connsiteX35" fmla="*/ 149906 w 1278618"/>
              <a:gd name="connsiteY35" fmla="*/ 1499815 h 1631346"/>
              <a:gd name="connsiteX36" fmla="*/ 140381 w 1278618"/>
              <a:gd name="connsiteY36" fmla="*/ 1485527 h 1631346"/>
              <a:gd name="connsiteX37" fmla="*/ 130856 w 1278618"/>
              <a:gd name="connsiteY37" fmla="*/ 1471240 h 1631346"/>
              <a:gd name="connsiteX38" fmla="*/ 116568 w 1278618"/>
              <a:gd name="connsiteY38" fmla="*/ 1418852 h 1631346"/>
              <a:gd name="connsiteX39" fmla="*/ 111806 w 1278618"/>
              <a:gd name="connsiteY39" fmla="*/ 1404565 h 1631346"/>
              <a:gd name="connsiteX40" fmla="*/ 97518 w 1278618"/>
              <a:gd name="connsiteY40" fmla="*/ 1395040 h 1631346"/>
              <a:gd name="connsiteX41" fmla="*/ 68943 w 1278618"/>
              <a:gd name="connsiteY41" fmla="*/ 1385515 h 1631346"/>
              <a:gd name="connsiteX42" fmla="*/ 59418 w 1278618"/>
              <a:gd name="connsiteY42" fmla="*/ 1371227 h 1631346"/>
              <a:gd name="connsiteX43" fmla="*/ 30843 w 1278618"/>
              <a:gd name="connsiteY43" fmla="*/ 1356940 h 1631346"/>
              <a:gd name="connsiteX44" fmla="*/ 35606 w 1278618"/>
              <a:gd name="connsiteY44" fmla="*/ 1342652 h 1631346"/>
              <a:gd name="connsiteX45" fmla="*/ 26081 w 1278618"/>
              <a:gd name="connsiteY45" fmla="*/ 1328365 h 1631346"/>
              <a:gd name="connsiteX46" fmla="*/ 2268 w 1278618"/>
              <a:gd name="connsiteY46" fmla="*/ 1304552 h 1631346"/>
              <a:gd name="connsiteX47" fmla="*/ 16556 w 1278618"/>
              <a:gd name="connsiteY47" fmla="*/ 1299790 h 1631346"/>
              <a:gd name="connsiteX48" fmla="*/ 2268 w 1278618"/>
              <a:gd name="connsiteY48" fmla="*/ 1290265 h 1631346"/>
              <a:gd name="connsiteX49" fmla="*/ 16556 w 1278618"/>
              <a:gd name="connsiteY49" fmla="*/ 1280740 h 1631346"/>
              <a:gd name="connsiteX50" fmla="*/ 21318 w 1278618"/>
              <a:gd name="connsiteY50" fmla="*/ 1266452 h 1631346"/>
              <a:gd name="connsiteX51" fmla="*/ 49893 w 1278618"/>
              <a:gd name="connsiteY51" fmla="*/ 1256927 h 1631346"/>
              <a:gd name="connsiteX52" fmla="*/ 92756 w 1278618"/>
              <a:gd name="connsiteY52" fmla="*/ 1237877 h 1631346"/>
              <a:gd name="connsiteX53" fmla="*/ 107043 w 1278618"/>
              <a:gd name="connsiteY53" fmla="*/ 1233115 h 1631346"/>
              <a:gd name="connsiteX54" fmla="*/ 121331 w 1278618"/>
              <a:gd name="connsiteY54" fmla="*/ 1228352 h 1631346"/>
              <a:gd name="connsiteX55" fmla="*/ 130856 w 1278618"/>
              <a:gd name="connsiteY55" fmla="*/ 1214065 h 1631346"/>
              <a:gd name="connsiteX56" fmla="*/ 145143 w 1278618"/>
              <a:gd name="connsiteY56" fmla="*/ 1204540 h 1631346"/>
              <a:gd name="connsiteX57" fmla="*/ 154668 w 1278618"/>
              <a:gd name="connsiteY57" fmla="*/ 1175965 h 1631346"/>
              <a:gd name="connsiteX58" fmla="*/ 173718 w 1278618"/>
              <a:gd name="connsiteY58" fmla="*/ 1133102 h 1631346"/>
              <a:gd name="connsiteX59" fmla="*/ 183243 w 1278618"/>
              <a:gd name="connsiteY59" fmla="*/ 1104527 h 1631346"/>
              <a:gd name="connsiteX60" fmla="*/ 188006 w 1278618"/>
              <a:gd name="connsiteY60" fmla="*/ 1090240 h 1631346"/>
              <a:gd name="connsiteX61" fmla="*/ 192768 w 1278618"/>
              <a:gd name="connsiteY61" fmla="*/ 1056902 h 1631346"/>
              <a:gd name="connsiteX62" fmla="*/ 202293 w 1278618"/>
              <a:gd name="connsiteY62" fmla="*/ 1023565 h 1631346"/>
              <a:gd name="connsiteX63" fmla="*/ 221343 w 1278618"/>
              <a:gd name="connsiteY63" fmla="*/ 990227 h 1631346"/>
              <a:gd name="connsiteX64" fmla="*/ 283256 w 1278618"/>
              <a:gd name="connsiteY64" fmla="*/ 985465 h 1631346"/>
              <a:gd name="connsiteX65" fmla="*/ 297543 w 1278618"/>
              <a:gd name="connsiteY65" fmla="*/ 928315 h 1631346"/>
              <a:gd name="connsiteX66" fmla="*/ 302306 w 1278618"/>
              <a:gd name="connsiteY66" fmla="*/ 914027 h 1631346"/>
              <a:gd name="connsiteX67" fmla="*/ 311831 w 1278618"/>
              <a:gd name="connsiteY67" fmla="*/ 518740 h 1631346"/>
              <a:gd name="connsiteX68" fmla="*/ 321356 w 1278618"/>
              <a:gd name="connsiteY68" fmla="*/ 490165 h 1631346"/>
              <a:gd name="connsiteX69" fmla="*/ 326118 w 1278618"/>
              <a:gd name="connsiteY69" fmla="*/ 475877 h 1631346"/>
              <a:gd name="connsiteX70" fmla="*/ 330881 w 1278618"/>
              <a:gd name="connsiteY70" fmla="*/ 433015 h 1631346"/>
              <a:gd name="connsiteX71" fmla="*/ 340406 w 1278618"/>
              <a:gd name="connsiteY71" fmla="*/ 404440 h 1631346"/>
              <a:gd name="connsiteX72" fmla="*/ 335643 w 1278618"/>
              <a:gd name="connsiteY72" fmla="*/ 175840 h 1631346"/>
              <a:gd name="connsiteX73" fmla="*/ 326118 w 1278618"/>
              <a:gd name="connsiteY73" fmla="*/ 147265 h 1631346"/>
              <a:gd name="connsiteX74" fmla="*/ 321356 w 1278618"/>
              <a:gd name="connsiteY74" fmla="*/ 128215 h 1631346"/>
              <a:gd name="connsiteX75" fmla="*/ 311831 w 1278618"/>
              <a:gd name="connsiteY75" fmla="*/ 99640 h 1631346"/>
              <a:gd name="connsiteX76" fmla="*/ 307068 w 1278618"/>
              <a:gd name="connsiteY76" fmla="*/ 85352 h 1631346"/>
              <a:gd name="connsiteX77" fmla="*/ 311831 w 1278618"/>
              <a:gd name="connsiteY77" fmla="*/ 4390 h 1631346"/>
              <a:gd name="connsiteX78" fmla="*/ 965856 w 1278618"/>
              <a:gd name="connsiteY78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488043 w 1278618"/>
              <a:gd name="connsiteY21" fmla="*/ 1537915 h 1631346"/>
              <a:gd name="connsiteX22" fmla="*/ 430893 w 1278618"/>
              <a:gd name="connsiteY22" fmla="*/ 1566490 h 1631346"/>
              <a:gd name="connsiteX23" fmla="*/ 373743 w 1278618"/>
              <a:gd name="connsiteY23" fmla="*/ 1595065 h 1631346"/>
              <a:gd name="connsiteX24" fmla="*/ 345168 w 1278618"/>
              <a:gd name="connsiteY24" fmla="*/ 1614115 h 1631346"/>
              <a:gd name="connsiteX25" fmla="*/ 335643 w 1278618"/>
              <a:gd name="connsiteY25" fmla="*/ 1628402 h 1631346"/>
              <a:gd name="connsiteX26" fmla="*/ 307068 w 1278618"/>
              <a:gd name="connsiteY26" fmla="*/ 1614115 h 1631346"/>
              <a:gd name="connsiteX27" fmla="*/ 278493 w 1278618"/>
              <a:gd name="connsiteY27" fmla="*/ 1609352 h 1631346"/>
              <a:gd name="connsiteX28" fmla="*/ 221343 w 1278618"/>
              <a:gd name="connsiteY28" fmla="*/ 1595065 h 1631346"/>
              <a:gd name="connsiteX29" fmla="*/ 202293 w 1278618"/>
              <a:gd name="connsiteY29" fmla="*/ 1599827 h 1631346"/>
              <a:gd name="connsiteX30" fmla="*/ 207056 w 1278618"/>
              <a:gd name="connsiteY30" fmla="*/ 1566490 h 1631346"/>
              <a:gd name="connsiteX31" fmla="*/ 183243 w 1278618"/>
              <a:gd name="connsiteY31" fmla="*/ 1556965 h 1631346"/>
              <a:gd name="connsiteX32" fmla="*/ 173718 w 1278618"/>
              <a:gd name="connsiteY32" fmla="*/ 1542677 h 1631346"/>
              <a:gd name="connsiteX33" fmla="*/ 168956 w 1278618"/>
              <a:gd name="connsiteY33" fmla="*/ 1528390 h 1631346"/>
              <a:gd name="connsiteX34" fmla="*/ 149906 w 1278618"/>
              <a:gd name="connsiteY34" fmla="*/ 1499815 h 1631346"/>
              <a:gd name="connsiteX35" fmla="*/ 140381 w 1278618"/>
              <a:gd name="connsiteY35" fmla="*/ 1485527 h 1631346"/>
              <a:gd name="connsiteX36" fmla="*/ 130856 w 1278618"/>
              <a:gd name="connsiteY36" fmla="*/ 1471240 h 1631346"/>
              <a:gd name="connsiteX37" fmla="*/ 116568 w 1278618"/>
              <a:gd name="connsiteY37" fmla="*/ 1418852 h 1631346"/>
              <a:gd name="connsiteX38" fmla="*/ 111806 w 1278618"/>
              <a:gd name="connsiteY38" fmla="*/ 1404565 h 1631346"/>
              <a:gd name="connsiteX39" fmla="*/ 97518 w 1278618"/>
              <a:gd name="connsiteY39" fmla="*/ 1395040 h 1631346"/>
              <a:gd name="connsiteX40" fmla="*/ 68943 w 1278618"/>
              <a:gd name="connsiteY40" fmla="*/ 1385515 h 1631346"/>
              <a:gd name="connsiteX41" fmla="*/ 59418 w 1278618"/>
              <a:gd name="connsiteY41" fmla="*/ 1371227 h 1631346"/>
              <a:gd name="connsiteX42" fmla="*/ 30843 w 1278618"/>
              <a:gd name="connsiteY42" fmla="*/ 1356940 h 1631346"/>
              <a:gd name="connsiteX43" fmla="*/ 35606 w 1278618"/>
              <a:gd name="connsiteY43" fmla="*/ 1342652 h 1631346"/>
              <a:gd name="connsiteX44" fmla="*/ 26081 w 1278618"/>
              <a:gd name="connsiteY44" fmla="*/ 1328365 h 1631346"/>
              <a:gd name="connsiteX45" fmla="*/ 2268 w 1278618"/>
              <a:gd name="connsiteY45" fmla="*/ 1304552 h 1631346"/>
              <a:gd name="connsiteX46" fmla="*/ 16556 w 1278618"/>
              <a:gd name="connsiteY46" fmla="*/ 1299790 h 1631346"/>
              <a:gd name="connsiteX47" fmla="*/ 2268 w 1278618"/>
              <a:gd name="connsiteY47" fmla="*/ 1290265 h 1631346"/>
              <a:gd name="connsiteX48" fmla="*/ 16556 w 1278618"/>
              <a:gd name="connsiteY48" fmla="*/ 1280740 h 1631346"/>
              <a:gd name="connsiteX49" fmla="*/ 21318 w 1278618"/>
              <a:gd name="connsiteY49" fmla="*/ 1266452 h 1631346"/>
              <a:gd name="connsiteX50" fmla="*/ 49893 w 1278618"/>
              <a:gd name="connsiteY50" fmla="*/ 1256927 h 1631346"/>
              <a:gd name="connsiteX51" fmla="*/ 92756 w 1278618"/>
              <a:gd name="connsiteY51" fmla="*/ 1237877 h 1631346"/>
              <a:gd name="connsiteX52" fmla="*/ 107043 w 1278618"/>
              <a:gd name="connsiteY52" fmla="*/ 1233115 h 1631346"/>
              <a:gd name="connsiteX53" fmla="*/ 121331 w 1278618"/>
              <a:gd name="connsiteY53" fmla="*/ 1228352 h 1631346"/>
              <a:gd name="connsiteX54" fmla="*/ 130856 w 1278618"/>
              <a:gd name="connsiteY54" fmla="*/ 1214065 h 1631346"/>
              <a:gd name="connsiteX55" fmla="*/ 145143 w 1278618"/>
              <a:gd name="connsiteY55" fmla="*/ 1204540 h 1631346"/>
              <a:gd name="connsiteX56" fmla="*/ 154668 w 1278618"/>
              <a:gd name="connsiteY56" fmla="*/ 1175965 h 1631346"/>
              <a:gd name="connsiteX57" fmla="*/ 173718 w 1278618"/>
              <a:gd name="connsiteY57" fmla="*/ 1133102 h 1631346"/>
              <a:gd name="connsiteX58" fmla="*/ 183243 w 1278618"/>
              <a:gd name="connsiteY58" fmla="*/ 1104527 h 1631346"/>
              <a:gd name="connsiteX59" fmla="*/ 188006 w 1278618"/>
              <a:gd name="connsiteY59" fmla="*/ 1090240 h 1631346"/>
              <a:gd name="connsiteX60" fmla="*/ 192768 w 1278618"/>
              <a:gd name="connsiteY60" fmla="*/ 1056902 h 1631346"/>
              <a:gd name="connsiteX61" fmla="*/ 202293 w 1278618"/>
              <a:gd name="connsiteY61" fmla="*/ 1023565 h 1631346"/>
              <a:gd name="connsiteX62" fmla="*/ 221343 w 1278618"/>
              <a:gd name="connsiteY62" fmla="*/ 990227 h 1631346"/>
              <a:gd name="connsiteX63" fmla="*/ 283256 w 1278618"/>
              <a:gd name="connsiteY63" fmla="*/ 985465 h 1631346"/>
              <a:gd name="connsiteX64" fmla="*/ 297543 w 1278618"/>
              <a:gd name="connsiteY64" fmla="*/ 928315 h 1631346"/>
              <a:gd name="connsiteX65" fmla="*/ 302306 w 1278618"/>
              <a:gd name="connsiteY65" fmla="*/ 914027 h 1631346"/>
              <a:gd name="connsiteX66" fmla="*/ 311831 w 1278618"/>
              <a:gd name="connsiteY66" fmla="*/ 518740 h 1631346"/>
              <a:gd name="connsiteX67" fmla="*/ 321356 w 1278618"/>
              <a:gd name="connsiteY67" fmla="*/ 490165 h 1631346"/>
              <a:gd name="connsiteX68" fmla="*/ 326118 w 1278618"/>
              <a:gd name="connsiteY68" fmla="*/ 475877 h 1631346"/>
              <a:gd name="connsiteX69" fmla="*/ 330881 w 1278618"/>
              <a:gd name="connsiteY69" fmla="*/ 433015 h 1631346"/>
              <a:gd name="connsiteX70" fmla="*/ 340406 w 1278618"/>
              <a:gd name="connsiteY70" fmla="*/ 404440 h 1631346"/>
              <a:gd name="connsiteX71" fmla="*/ 335643 w 1278618"/>
              <a:gd name="connsiteY71" fmla="*/ 175840 h 1631346"/>
              <a:gd name="connsiteX72" fmla="*/ 326118 w 1278618"/>
              <a:gd name="connsiteY72" fmla="*/ 147265 h 1631346"/>
              <a:gd name="connsiteX73" fmla="*/ 321356 w 1278618"/>
              <a:gd name="connsiteY73" fmla="*/ 128215 h 1631346"/>
              <a:gd name="connsiteX74" fmla="*/ 311831 w 1278618"/>
              <a:gd name="connsiteY74" fmla="*/ 99640 h 1631346"/>
              <a:gd name="connsiteX75" fmla="*/ 307068 w 1278618"/>
              <a:gd name="connsiteY75" fmla="*/ 85352 h 1631346"/>
              <a:gd name="connsiteX76" fmla="*/ 311831 w 1278618"/>
              <a:gd name="connsiteY76" fmla="*/ 4390 h 1631346"/>
              <a:gd name="connsiteX77" fmla="*/ 965856 w 1278618"/>
              <a:gd name="connsiteY77" fmla="*/ 0 h 1631346"/>
              <a:gd name="connsiteX0" fmla="*/ 965856 w 1278618"/>
              <a:gd name="connsiteY0" fmla="*/ 0 h 1631346"/>
              <a:gd name="connsiteX1" fmla="*/ 973818 w 1278618"/>
              <a:gd name="connsiteY1" fmla="*/ 71065 h 1631346"/>
              <a:gd name="connsiteX2" fmla="*/ 983343 w 1278618"/>
              <a:gd name="connsiteY2" fmla="*/ 323477 h 1631346"/>
              <a:gd name="connsiteX3" fmla="*/ 992868 w 1278618"/>
              <a:gd name="connsiteY3" fmla="*/ 399677 h 1631346"/>
              <a:gd name="connsiteX4" fmla="*/ 1008719 w 1278618"/>
              <a:gd name="connsiteY4" fmla="*/ 590177 h 1631346"/>
              <a:gd name="connsiteX5" fmla="*/ 1026206 w 1278618"/>
              <a:gd name="connsiteY5" fmla="*/ 694952 h 1631346"/>
              <a:gd name="connsiteX6" fmla="*/ 1078593 w 1278618"/>
              <a:gd name="connsiteY6" fmla="*/ 852115 h 1631346"/>
              <a:gd name="connsiteX7" fmla="*/ 1107168 w 1278618"/>
              <a:gd name="connsiteY7" fmla="*/ 937840 h 1631346"/>
              <a:gd name="connsiteX8" fmla="*/ 1121456 w 1278618"/>
              <a:gd name="connsiteY8" fmla="*/ 985465 h 1631346"/>
              <a:gd name="connsiteX9" fmla="*/ 1221468 w 1278618"/>
              <a:gd name="connsiteY9" fmla="*/ 1180727 h 1631346"/>
              <a:gd name="connsiteX10" fmla="*/ 1264331 w 1278618"/>
              <a:gd name="connsiteY10" fmla="*/ 1266452 h 1631346"/>
              <a:gd name="connsiteX11" fmla="*/ 1278618 w 1278618"/>
              <a:gd name="connsiteY11" fmla="*/ 1318840 h 1631346"/>
              <a:gd name="connsiteX12" fmla="*/ 1245133 w 1278618"/>
              <a:gd name="connsiteY12" fmla="*/ 1481063 h 1631346"/>
              <a:gd name="connsiteX13" fmla="*/ 1204651 w 1278618"/>
              <a:gd name="connsiteY13" fmla="*/ 1547738 h 1631346"/>
              <a:gd name="connsiteX14" fmla="*/ 1178606 w 1278618"/>
              <a:gd name="connsiteY14" fmla="*/ 1580777 h 1631346"/>
              <a:gd name="connsiteX15" fmla="*/ 1083356 w 1278618"/>
              <a:gd name="connsiteY15" fmla="*/ 1576015 h 1631346"/>
              <a:gd name="connsiteX16" fmla="*/ 1040493 w 1278618"/>
              <a:gd name="connsiteY16" fmla="*/ 1552202 h 1631346"/>
              <a:gd name="connsiteX17" fmla="*/ 983343 w 1278618"/>
              <a:gd name="connsiteY17" fmla="*/ 1528390 h 1631346"/>
              <a:gd name="connsiteX18" fmla="*/ 911906 w 1278618"/>
              <a:gd name="connsiteY18" fmla="*/ 1504577 h 1631346"/>
              <a:gd name="connsiteX19" fmla="*/ 621393 w 1278618"/>
              <a:gd name="connsiteY19" fmla="*/ 1509340 h 1631346"/>
              <a:gd name="connsiteX20" fmla="*/ 564243 w 1278618"/>
              <a:gd name="connsiteY20" fmla="*/ 1514102 h 1631346"/>
              <a:gd name="connsiteX21" fmla="*/ 488043 w 1278618"/>
              <a:gd name="connsiteY21" fmla="*/ 1537915 h 1631346"/>
              <a:gd name="connsiteX22" fmla="*/ 430893 w 1278618"/>
              <a:gd name="connsiteY22" fmla="*/ 1566490 h 1631346"/>
              <a:gd name="connsiteX23" fmla="*/ 373743 w 1278618"/>
              <a:gd name="connsiteY23" fmla="*/ 1595065 h 1631346"/>
              <a:gd name="connsiteX24" fmla="*/ 335643 w 1278618"/>
              <a:gd name="connsiteY24" fmla="*/ 1628402 h 1631346"/>
              <a:gd name="connsiteX25" fmla="*/ 307068 w 1278618"/>
              <a:gd name="connsiteY25" fmla="*/ 1614115 h 1631346"/>
              <a:gd name="connsiteX26" fmla="*/ 278493 w 1278618"/>
              <a:gd name="connsiteY26" fmla="*/ 1609352 h 1631346"/>
              <a:gd name="connsiteX27" fmla="*/ 221343 w 1278618"/>
              <a:gd name="connsiteY27" fmla="*/ 1595065 h 1631346"/>
              <a:gd name="connsiteX28" fmla="*/ 202293 w 1278618"/>
              <a:gd name="connsiteY28" fmla="*/ 1599827 h 1631346"/>
              <a:gd name="connsiteX29" fmla="*/ 207056 w 1278618"/>
              <a:gd name="connsiteY29" fmla="*/ 1566490 h 1631346"/>
              <a:gd name="connsiteX30" fmla="*/ 183243 w 1278618"/>
              <a:gd name="connsiteY30" fmla="*/ 1556965 h 1631346"/>
              <a:gd name="connsiteX31" fmla="*/ 173718 w 1278618"/>
              <a:gd name="connsiteY31" fmla="*/ 1542677 h 1631346"/>
              <a:gd name="connsiteX32" fmla="*/ 168956 w 1278618"/>
              <a:gd name="connsiteY32" fmla="*/ 1528390 h 1631346"/>
              <a:gd name="connsiteX33" fmla="*/ 149906 w 1278618"/>
              <a:gd name="connsiteY33" fmla="*/ 1499815 h 1631346"/>
              <a:gd name="connsiteX34" fmla="*/ 140381 w 1278618"/>
              <a:gd name="connsiteY34" fmla="*/ 1485527 h 1631346"/>
              <a:gd name="connsiteX35" fmla="*/ 130856 w 1278618"/>
              <a:gd name="connsiteY35" fmla="*/ 1471240 h 1631346"/>
              <a:gd name="connsiteX36" fmla="*/ 116568 w 1278618"/>
              <a:gd name="connsiteY36" fmla="*/ 1418852 h 1631346"/>
              <a:gd name="connsiteX37" fmla="*/ 111806 w 1278618"/>
              <a:gd name="connsiteY37" fmla="*/ 1404565 h 1631346"/>
              <a:gd name="connsiteX38" fmla="*/ 97518 w 1278618"/>
              <a:gd name="connsiteY38" fmla="*/ 1395040 h 1631346"/>
              <a:gd name="connsiteX39" fmla="*/ 68943 w 1278618"/>
              <a:gd name="connsiteY39" fmla="*/ 1385515 h 1631346"/>
              <a:gd name="connsiteX40" fmla="*/ 59418 w 1278618"/>
              <a:gd name="connsiteY40" fmla="*/ 1371227 h 1631346"/>
              <a:gd name="connsiteX41" fmla="*/ 30843 w 1278618"/>
              <a:gd name="connsiteY41" fmla="*/ 1356940 h 1631346"/>
              <a:gd name="connsiteX42" fmla="*/ 35606 w 1278618"/>
              <a:gd name="connsiteY42" fmla="*/ 1342652 h 1631346"/>
              <a:gd name="connsiteX43" fmla="*/ 26081 w 1278618"/>
              <a:gd name="connsiteY43" fmla="*/ 1328365 h 1631346"/>
              <a:gd name="connsiteX44" fmla="*/ 2268 w 1278618"/>
              <a:gd name="connsiteY44" fmla="*/ 1304552 h 1631346"/>
              <a:gd name="connsiteX45" fmla="*/ 16556 w 1278618"/>
              <a:gd name="connsiteY45" fmla="*/ 1299790 h 1631346"/>
              <a:gd name="connsiteX46" fmla="*/ 2268 w 1278618"/>
              <a:gd name="connsiteY46" fmla="*/ 1290265 h 1631346"/>
              <a:gd name="connsiteX47" fmla="*/ 16556 w 1278618"/>
              <a:gd name="connsiteY47" fmla="*/ 1280740 h 1631346"/>
              <a:gd name="connsiteX48" fmla="*/ 21318 w 1278618"/>
              <a:gd name="connsiteY48" fmla="*/ 1266452 h 1631346"/>
              <a:gd name="connsiteX49" fmla="*/ 49893 w 1278618"/>
              <a:gd name="connsiteY49" fmla="*/ 1256927 h 1631346"/>
              <a:gd name="connsiteX50" fmla="*/ 92756 w 1278618"/>
              <a:gd name="connsiteY50" fmla="*/ 1237877 h 1631346"/>
              <a:gd name="connsiteX51" fmla="*/ 107043 w 1278618"/>
              <a:gd name="connsiteY51" fmla="*/ 1233115 h 1631346"/>
              <a:gd name="connsiteX52" fmla="*/ 121331 w 1278618"/>
              <a:gd name="connsiteY52" fmla="*/ 1228352 h 1631346"/>
              <a:gd name="connsiteX53" fmla="*/ 130856 w 1278618"/>
              <a:gd name="connsiteY53" fmla="*/ 1214065 h 1631346"/>
              <a:gd name="connsiteX54" fmla="*/ 145143 w 1278618"/>
              <a:gd name="connsiteY54" fmla="*/ 1204540 h 1631346"/>
              <a:gd name="connsiteX55" fmla="*/ 154668 w 1278618"/>
              <a:gd name="connsiteY55" fmla="*/ 1175965 h 1631346"/>
              <a:gd name="connsiteX56" fmla="*/ 173718 w 1278618"/>
              <a:gd name="connsiteY56" fmla="*/ 1133102 h 1631346"/>
              <a:gd name="connsiteX57" fmla="*/ 183243 w 1278618"/>
              <a:gd name="connsiteY57" fmla="*/ 1104527 h 1631346"/>
              <a:gd name="connsiteX58" fmla="*/ 188006 w 1278618"/>
              <a:gd name="connsiteY58" fmla="*/ 1090240 h 1631346"/>
              <a:gd name="connsiteX59" fmla="*/ 192768 w 1278618"/>
              <a:gd name="connsiteY59" fmla="*/ 1056902 h 1631346"/>
              <a:gd name="connsiteX60" fmla="*/ 202293 w 1278618"/>
              <a:gd name="connsiteY60" fmla="*/ 1023565 h 1631346"/>
              <a:gd name="connsiteX61" fmla="*/ 221343 w 1278618"/>
              <a:gd name="connsiteY61" fmla="*/ 990227 h 1631346"/>
              <a:gd name="connsiteX62" fmla="*/ 283256 w 1278618"/>
              <a:gd name="connsiteY62" fmla="*/ 985465 h 1631346"/>
              <a:gd name="connsiteX63" fmla="*/ 297543 w 1278618"/>
              <a:gd name="connsiteY63" fmla="*/ 928315 h 1631346"/>
              <a:gd name="connsiteX64" fmla="*/ 302306 w 1278618"/>
              <a:gd name="connsiteY64" fmla="*/ 914027 h 1631346"/>
              <a:gd name="connsiteX65" fmla="*/ 311831 w 1278618"/>
              <a:gd name="connsiteY65" fmla="*/ 518740 h 1631346"/>
              <a:gd name="connsiteX66" fmla="*/ 321356 w 1278618"/>
              <a:gd name="connsiteY66" fmla="*/ 490165 h 1631346"/>
              <a:gd name="connsiteX67" fmla="*/ 326118 w 1278618"/>
              <a:gd name="connsiteY67" fmla="*/ 475877 h 1631346"/>
              <a:gd name="connsiteX68" fmla="*/ 330881 w 1278618"/>
              <a:gd name="connsiteY68" fmla="*/ 433015 h 1631346"/>
              <a:gd name="connsiteX69" fmla="*/ 340406 w 1278618"/>
              <a:gd name="connsiteY69" fmla="*/ 404440 h 1631346"/>
              <a:gd name="connsiteX70" fmla="*/ 335643 w 1278618"/>
              <a:gd name="connsiteY70" fmla="*/ 175840 h 1631346"/>
              <a:gd name="connsiteX71" fmla="*/ 326118 w 1278618"/>
              <a:gd name="connsiteY71" fmla="*/ 147265 h 1631346"/>
              <a:gd name="connsiteX72" fmla="*/ 321356 w 1278618"/>
              <a:gd name="connsiteY72" fmla="*/ 128215 h 1631346"/>
              <a:gd name="connsiteX73" fmla="*/ 311831 w 1278618"/>
              <a:gd name="connsiteY73" fmla="*/ 99640 h 1631346"/>
              <a:gd name="connsiteX74" fmla="*/ 307068 w 1278618"/>
              <a:gd name="connsiteY74" fmla="*/ 85352 h 1631346"/>
              <a:gd name="connsiteX75" fmla="*/ 311831 w 1278618"/>
              <a:gd name="connsiteY75" fmla="*/ 4390 h 1631346"/>
              <a:gd name="connsiteX76" fmla="*/ 965856 w 1278618"/>
              <a:gd name="connsiteY76" fmla="*/ 0 h 1631346"/>
              <a:gd name="connsiteX0" fmla="*/ 965856 w 1278618"/>
              <a:gd name="connsiteY0" fmla="*/ 0 h 1614115"/>
              <a:gd name="connsiteX1" fmla="*/ 973818 w 1278618"/>
              <a:gd name="connsiteY1" fmla="*/ 71065 h 1614115"/>
              <a:gd name="connsiteX2" fmla="*/ 983343 w 1278618"/>
              <a:gd name="connsiteY2" fmla="*/ 323477 h 1614115"/>
              <a:gd name="connsiteX3" fmla="*/ 992868 w 1278618"/>
              <a:gd name="connsiteY3" fmla="*/ 399677 h 1614115"/>
              <a:gd name="connsiteX4" fmla="*/ 1008719 w 1278618"/>
              <a:gd name="connsiteY4" fmla="*/ 590177 h 1614115"/>
              <a:gd name="connsiteX5" fmla="*/ 1026206 w 1278618"/>
              <a:gd name="connsiteY5" fmla="*/ 694952 h 1614115"/>
              <a:gd name="connsiteX6" fmla="*/ 1078593 w 1278618"/>
              <a:gd name="connsiteY6" fmla="*/ 852115 h 1614115"/>
              <a:gd name="connsiteX7" fmla="*/ 1107168 w 1278618"/>
              <a:gd name="connsiteY7" fmla="*/ 937840 h 1614115"/>
              <a:gd name="connsiteX8" fmla="*/ 1121456 w 1278618"/>
              <a:gd name="connsiteY8" fmla="*/ 985465 h 1614115"/>
              <a:gd name="connsiteX9" fmla="*/ 1221468 w 1278618"/>
              <a:gd name="connsiteY9" fmla="*/ 1180727 h 1614115"/>
              <a:gd name="connsiteX10" fmla="*/ 1264331 w 1278618"/>
              <a:gd name="connsiteY10" fmla="*/ 1266452 h 1614115"/>
              <a:gd name="connsiteX11" fmla="*/ 1278618 w 1278618"/>
              <a:gd name="connsiteY11" fmla="*/ 1318840 h 1614115"/>
              <a:gd name="connsiteX12" fmla="*/ 1245133 w 1278618"/>
              <a:gd name="connsiteY12" fmla="*/ 1481063 h 1614115"/>
              <a:gd name="connsiteX13" fmla="*/ 1204651 w 1278618"/>
              <a:gd name="connsiteY13" fmla="*/ 1547738 h 1614115"/>
              <a:gd name="connsiteX14" fmla="*/ 1178606 w 1278618"/>
              <a:gd name="connsiteY14" fmla="*/ 1580777 h 1614115"/>
              <a:gd name="connsiteX15" fmla="*/ 1083356 w 1278618"/>
              <a:gd name="connsiteY15" fmla="*/ 1576015 h 1614115"/>
              <a:gd name="connsiteX16" fmla="*/ 1040493 w 1278618"/>
              <a:gd name="connsiteY16" fmla="*/ 1552202 h 1614115"/>
              <a:gd name="connsiteX17" fmla="*/ 983343 w 1278618"/>
              <a:gd name="connsiteY17" fmla="*/ 1528390 h 1614115"/>
              <a:gd name="connsiteX18" fmla="*/ 911906 w 1278618"/>
              <a:gd name="connsiteY18" fmla="*/ 1504577 h 1614115"/>
              <a:gd name="connsiteX19" fmla="*/ 621393 w 1278618"/>
              <a:gd name="connsiteY19" fmla="*/ 1509340 h 1614115"/>
              <a:gd name="connsiteX20" fmla="*/ 564243 w 1278618"/>
              <a:gd name="connsiteY20" fmla="*/ 1514102 h 1614115"/>
              <a:gd name="connsiteX21" fmla="*/ 488043 w 1278618"/>
              <a:gd name="connsiteY21" fmla="*/ 1537915 h 1614115"/>
              <a:gd name="connsiteX22" fmla="*/ 430893 w 1278618"/>
              <a:gd name="connsiteY22" fmla="*/ 1566490 h 1614115"/>
              <a:gd name="connsiteX23" fmla="*/ 373743 w 1278618"/>
              <a:gd name="connsiteY23" fmla="*/ 1595065 h 1614115"/>
              <a:gd name="connsiteX24" fmla="*/ 307068 w 1278618"/>
              <a:gd name="connsiteY24" fmla="*/ 1614115 h 1614115"/>
              <a:gd name="connsiteX25" fmla="*/ 278493 w 1278618"/>
              <a:gd name="connsiteY25" fmla="*/ 1609352 h 1614115"/>
              <a:gd name="connsiteX26" fmla="*/ 221343 w 1278618"/>
              <a:gd name="connsiteY26" fmla="*/ 1595065 h 1614115"/>
              <a:gd name="connsiteX27" fmla="*/ 202293 w 1278618"/>
              <a:gd name="connsiteY27" fmla="*/ 1599827 h 1614115"/>
              <a:gd name="connsiteX28" fmla="*/ 207056 w 1278618"/>
              <a:gd name="connsiteY28" fmla="*/ 1566490 h 1614115"/>
              <a:gd name="connsiteX29" fmla="*/ 183243 w 1278618"/>
              <a:gd name="connsiteY29" fmla="*/ 1556965 h 1614115"/>
              <a:gd name="connsiteX30" fmla="*/ 173718 w 1278618"/>
              <a:gd name="connsiteY30" fmla="*/ 1542677 h 1614115"/>
              <a:gd name="connsiteX31" fmla="*/ 168956 w 1278618"/>
              <a:gd name="connsiteY31" fmla="*/ 1528390 h 1614115"/>
              <a:gd name="connsiteX32" fmla="*/ 149906 w 1278618"/>
              <a:gd name="connsiteY32" fmla="*/ 1499815 h 1614115"/>
              <a:gd name="connsiteX33" fmla="*/ 140381 w 1278618"/>
              <a:gd name="connsiteY33" fmla="*/ 1485527 h 1614115"/>
              <a:gd name="connsiteX34" fmla="*/ 130856 w 1278618"/>
              <a:gd name="connsiteY34" fmla="*/ 1471240 h 1614115"/>
              <a:gd name="connsiteX35" fmla="*/ 116568 w 1278618"/>
              <a:gd name="connsiteY35" fmla="*/ 1418852 h 1614115"/>
              <a:gd name="connsiteX36" fmla="*/ 111806 w 1278618"/>
              <a:gd name="connsiteY36" fmla="*/ 1404565 h 1614115"/>
              <a:gd name="connsiteX37" fmla="*/ 97518 w 1278618"/>
              <a:gd name="connsiteY37" fmla="*/ 1395040 h 1614115"/>
              <a:gd name="connsiteX38" fmla="*/ 68943 w 1278618"/>
              <a:gd name="connsiteY38" fmla="*/ 1385515 h 1614115"/>
              <a:gd name="connsiteX39" fmla="*/ 59418 w 1278618"/>
              <a:gd name="connsiteY39" fmla="*/ 1371227 h 1614115"/>
              <a:gd name="connsiteX40" fmla="*/ 30843 w 1278618"/>
              <a:gd name="connsiteY40" fmla="*/ 1356940 h 1614115"/>
              <a:gd name="connsiteX41" fmla="*/ 35606 w 1278618"/>
              <a:gd name="connsiteY41" fmla="*/ 1342652 h 1614115"/>
              <a:gd name="connsiteX42" fmla="*/ 26081 w 1278618"/>
              <a:gd name="connsiteY42" fmla="*/ 1328365 h 1614115"/>
              <a:gd name="connsiteX43" fmla="*/ 2268 w 1278618"/>
              <a:gd name="connsiteY43" fmla="*/ 1304552 h 1614115"/>
              <a:gd name="connsiteX44" fmla="*/ 16556 w 1278618"/>
              <a:gd name="connsiteY44" fmla="*/ 1299790 h 1614115"/>
              <a:gd name="connsiteX45" fmla="*/ 2268 w 1278618"/>
              <a:gd name="connsiteY45" fmla="*/ 1290265 h 1614115"/>
              <a:gd name="connsiteX46" fmla="*/ 16556 w 1278618"/>
              <a:gd name="connsiteY46" fmla="*/ 1280740 h 1614115"/>
              <a:gd name="connsiteX47" fmla="*/ 21318 w 1278618"/>
              <a:gd name="connsiteY47" fmla="*/ 1266452 h 1614115"/>
              <a:gd name="connsiteX48" fmla="*/ 49893 w 1278618"/>
              <a:gd name="connsiteY48" fmla="*/ 1256927 h 1614115"/>
              <a:gd name="connsiteX49" fmla="*/ 92756 w 1278618"/>
              <a:gd name="connsiteY49" fmla="*/ 1237877 h 1614115"/>
              <a:gd name="connsiteX50" fmla="*/ 107043 w 1278618"/>
              <a:gd name="connsiteY50" fmla="*/ 1233115 h 1614115"/>
              <a:gd name="connsiteX51" fmla="*/ 121331 w 1278618"/>
              <a:gd name="connsiteY51" fmla="*/ 1228352 h 1614115"/>
              <a:gd name="connsiteX52" fmla="*/ 130856 w 1278618"/>
              <a:gd name="connsiteY52" fmla="*/ 1214065 h 1614115"/>
              <a:gd name="connsiteX53" fmla="*/ 145143 w 1278618"/>
              <a:gd name="connsiteY53" fmla="*/ 1204540 h 1614115"/>
              <a:gd name="connsiteX54" fmla="*/ 154668 w 1278618"/>
              <a:gd name="connsiteY54" fmla="*/ 1175965 h 1614115"/>
              <a:gd name="connsiteX55" fmla="*/ 173718 w 1278618"/>
              <a:gd name="connsiteY55" fmla="*/ 1133102 h 1614115"/>
              <a:gd name="connsiteX56" fmla="*/ 183243 w 1278618"/>
              <a:gd name="connsiteY56" fmla="*/ 1104527 h 1614115"/>
              <a:gd name="connsiteX57" fmla="*/ 188006 w 1278618"/>
              <a:gd name="connsiteY57" fmla="*/ 1090240 h 1614115"/>
              <a:gd name="connsiteX58" fmla="*/ 192768 w 1278618"/>
              <a:gd name="connsiteY58" fmla="*/ 1056902 h 1614115"/>
              <a:gd name="connsiteX59" fmla="*/ 202293 w 1278618"/>
              <a:gd name="connsiteY59" fmla="*/ 1023565 h 1614115"/>
              <a:gd name="connsiteX60" fmla="*/ 221343 w 1278618"/>
              <a:gd name="connsiteY60" fmla="*/ 990227 h 1614115"/>
              <a:gd name="connsiteX61" fmla="*/ 283256 w 1278618"/>
              <a:gd name="connsiteY61" fmla="*/ 985465 h 1614115"/>
              <a:gd name="connsiteX62" fmla="*/ 297543 w 1278618"/>
              <a:gd name="connsiteY62" fmla="*/ 928315 h 1614115"/>
              <a:gd name="connsiteX63" fmla="*/ 302306 w 1278618"/>
              <a:gd name="connsiteY63" fmla="*/ 914027 h 1614115"/>
              <a:gd name="connsiteX64" fmla="*/ 311831 w 1278618"/>
              <a:gd name="connsiteY64" fmla="*/ 518740 h 1614115"/>
              <a:gd name="connsiteX65" fmla="*/ 321356 w 1278618"/>
              <a:gd name="connsiteY65" fmla="*/ 490165 h 1614115"/>
              <a:gd name="connsiteX66" fmla="*/ 326118 w 1278618"/>
              <a:gd name="connsiteY66" fmla="*/ 475877 h 1614115"/>
              <a:gd name="connsiteX67" fmla="*/ 330881 w 1278618"/>
              <a:gd name="connsiteY67" fmla="*/ 433015 h 1614115"/>
              <a:gd name="connsiteX68" fmla="*/ 340406 w 1278618"/>
              <a:gd name="connsiteY68" fmla="*/ 404440 h 1614115"/>
              <a:gd name="connsiteX69" fmla="*/ 335643 w 1278618"/>
              <a:gd name="connsiteY69" fmla="*/ 175840 h 1614115"/>
              <a:gd name="connsiteX70" fmla="*/ 326118 w 1278618"/>
              <a:gd name="connsiteY70" fmla="*/ 147265 h 1614115"/>
              <a:gd name="connsiteX71" fmla="*/ 321356 w 1278618"/>
              <a:gd name="connsiteY71" fmla="*/ 128215 h 1614115"/>
              <a:gd name="connsiteX72" fmla="*/ 311831 w 1278618"/>
              <a:gd name="connsiteY72" fmla="*/ 99640 h 1614115"/>
              <a:gd name="connsiteX73" fmla="*/ 307068 w 1278618"/>
              <a:gd name="connsiteY73" fmla="*/ 85352 h 1614115"/>
              <a:gd name="connsiteX74" fmla="*/ 311831 w 1278618"/>
              <a:gd name="connsiteY74" fmla="*/ 4390 h 1614115"/>
              <a:gd name="connsiteX75" fmla="*/ 965856 w 1278618"/>
              <a:gd name="connsiteY75" fmla="*/ 0 h 1614115"/>
              <a:gd name="connsiteX0" fmla="*/ 965856 w 1278618"/>
              <a:gd name="connsiteY0" fmla="*/ 0 h 1614115"/>
              <a:gd name="connsiteX1" fmla="*/ 973818 w 1278618"/>
              <a:gd name="connsiteY1" fmla="*/ 71065 h 1614115"/>
              <a:gd name="connsiteX2" fmla="*/ 983343 w 1278618"/>
              <a:gd name="connsiteY2" fmla="*/ 323477 h 1614115"/>
              <a:gd name="connsiteX3" fmla="*/ 992868 w 1278618"/>
              <a:gd name="connsiteY3" fmla="*/ 399677 h 1614115"/>
              <a:gd name="connsiteX4" fmla="*/ 1008719 w 1278618"/>
              <a:gd name="connsiteY4" fmla="*/ 590177 h 1614115"/>
              <a:gd name="connsiteX5" fmla="*/ 1026206 w 1278618"/>
              <a:gd name="connsiteY5" fmla="*/ 694952 h 1614115"/>
              <a:gd name="connsiteX6" fmla="*/ 1078593 w 1278618"/>
              <a:gd name="connsiteY6" fmla="*/ 852115 h 1614115"/>
              <a:gd name="connsiteX7" fmla="*/ 1107168 w 1278618"/>
              <a:gd name="connsiteY7" fmla="*/ 937840 h 1614115"/>
              <a:gd name="connsiteX8" fmla="*/ 1121456 w 1278618"/>
              <a:gd name="connsiteY8" fmla="*/ 985465 h 1614115"/>
              <a:gd name="connsiteX9" fmla="*/ 1221468 w 1278618"/>
              <a:gd name="connsiteY9" fmla="*/ 1180727 h 1614115"/>
              <a:gd name="connsiteX10" fmla="*/ 1264331 w 1278618"/>
              <a:gd name="connsiteY10" fmla="*/ 1266452 h 1614115"/>
              <a:gd name="connsiteX11" fmla="*/ 1278618 w 1278618"/>
              <a:gd name="connsiteY11" fmla="*/ 1318840 h 1614115"/>
              <a:gd name="connsiteX12" fmla="*/ 1245133 w 1278618"/>
              <a:gd name="connsiteY12" fmla="*/ 1481063 h 1614115"/>
              <a:gd name="connsiteX13" fmla="*/ 1204651 w 1278618"/>
              <a:gd name="connsiteY13" fmla="*/ 1547738 h 1614115"/>
              <a:gd name="connsiteX14" fmla="*/ 1178606 w 1278618"/>
              <a:gd name="connsiteY14" fmla="*/ 1580777 h 1614115"/>
              <a:gd name="connsiteX15" fmla="*/ 1083356 w 1278618"/>
              <a:gd name="connsiteY15" fmla="*/ 1576015 h 1614115"/>
              <a:gd name="connsiteX16" fmla="*/ 1040493 w 1278618"/>
              <a:gd name="connsiteY16" fmla="*/ 1552202 h 1614115"/>
              <a:gd name="connsiteX17" fmla="*/ 983343 w 1278618"/>
              <a:gd name="connsiteY17" fmla="*/ 1528390 h 1614115"/>
              <a:gd name="connsiteX18" fmla="*/ 911906 w 1278618"/>
              <a:gd name="connsiteY18" fmla="*/ 1504577 h 1614115"/>
              <a:gd name="connsiteX19" fmla="*/ 621393 w 1278618"/>
              <a:gd name="connsiteY19" fmla="*/ 1509340 h 1614115"/>
              <a:gd name="connsiteX20" fmla="*/ 564243 w 1278618"/>
              <a:gd name="connsiteY20" fmla="*/ 1514102 h 1614115"/>
              <a:gd name="connsiteX21" fmla="*/ 488043 w 1278618"/>
              <a:gd name="connsiteY21" fmla="*/ 1537915 h 1614115"/>
              <a:gd name="connsiteX22" fmla="*/ 430893 w 1278618"/>
              <a:gd name="connsiteY22" fmla="*/ 1566490 h 1614115"/>
              <a:gd name="connsiteX23" fmla="*/ 373743 w 1278618"/>
              <a:gd name="connsiteY23" fmla="*/ 1595065 h 1614115"/>
              <a:gd name="connsiteX24" fmla="*/ 307068 w 1278618"/>
              <a:gd name="connsiteY24" fmla="*/ 1614115 h 1614115"/>
              <a:gd name="connsiteX25" fmla="*/ 278493 w 1278618"/>
              <a:gd name="connsiteY25" fmla="*/ 1609352 h 1614115"/>
              <a:gd name="connsiteX26" fmla="*/ 221343 w 1278618"/>
              <a:gd name="connsiteY26" fmla="*/ 1595065 h 1614115"/>
              <a:gd name="connsiteX27" fmla="*/ 202293 w 1278618"/>
              <a:gd name="connsiteY27" fmla="*/ 1599827 h 1614115"/>
              <a:gd name="connsiteX28" fmla="*/ 207056 w 1278618"/>
              <a:gd name="connsiteY28" fmla="*/ 1566490 h 1614115"/>
              <a:gd name="connsiteX29" fmla="*/ 183243 w 1278618"/>
              <a:gd name="connsiteY29" fmla="*/ 1556965 h 1614115"/>
              <a:gd name="connsiteX30" fmla="*/ 173718 w 1278618"/>
              <a:gd name="connsiteY30" fmla="*/ 1542677 h 1614115"/>
              <a:gd name="connsiteX31" fmla="*/ 168956 w 1278618"/>
              <a:gd name="connsiteY31" fmla="*/ 1528390 h 1614115"/>
              <a:gd name="connsiteX32" fmla="*/ 149906 w 1278618"/>
              <a:gd name="connsiteY32" fmla="*/ 1499815 h 1614115"/>
              <a:gd name="connsiteX33" fmla="*/ 140381 w 1278618"/>
              <a:gd name="connsiteY33" fmla="*/ 1485527 h 1614115"/>
              <a:gd name="connsiteX34" fmla="*/ 130856 w 1278618"/>
              <a:gd name="connsiteY34" fmla="*/ 1471240 h 1614115"/>
              <a:gd name="connsiteX35" fmla="*/ 116568 w 1278618"/>
              <a:gd name="connsiteY35" fmla="*/ 1418852 h 1614115"/>
              <a:gd name="connsiteX36" fmla="*/ 111806 w 1278618"/>
              <a:gd name="connsiteY36" fmla="*/ 1404565 h 1614115"/>
              <a:gd name="connsiteX37" fmla="*/ 97518 w 1278618"/>
              <a:gd name="connsiteY37" fmla="*/ 1395040 h 1614115"/>
              <a:gd name="connsiteX38" fmla="*/ 68943 w 1278618"/>
              <a:gd name="connsiteY38" fmla="*/ 1385515 h 1614115"/>
              <a:gd name="connsiteX39" fmla="*/ 59418 w 1278618"/>
              <a:gd name="connsiteY39" fmla="*/ 1371227 h 1614115"/>
              <a:gd name="connsiteX40" fmla="*/ 30843 w 1278618"/>
              <a:gd name="connsiteY40" fmla="*/ 1356940 h 1614115"/>
              <a:gd name="connsiteX41" fmla="*/ 35606 w 1278618"/>
              <a:gd name="connsiteY41" fmla="*/ 1342652 h 1614115"/>
              <a:gd name="connsiteX42" fmla="*/ 26081 w 1278618"/>
              <a:gd name="connsiteY42" fmla="*/ 1328365 h 1614115"/>
              <a:gd name="connsiteX43" fmla="*/ 2268 w 1278618"/>
              <a:gd name="connsiteY43" fmla="*/ 1304552 h 1614115"/>
              <a:gd name="connsiteX44" fmla="*/ 16556 w 1278618"/>
              <a:gd name="connsiteY44" fmla="*/ 1299790 h 1614115"/>
              <a:gd name="connsiteX45" fmla="*/ 2268 w 1278618"/>
              <a:gd name="connsiteY45" fmla="*/ 1290265 h 1614115"/>
              <a:gd name="connsiteX46" fmla="*/ 16556 w 1278618"/>
              <a:gd name="connsiteY46" fmla="*/ 1280740 h 1614115"/>
              <a:gd name="connsiteX47" fmla="*/ 21318 w 1278618"/>
              <a:gd name="connsiteY47" fmla="*/ 1266452 h 1614115"/>
              <a:gd name="connsiteX48" fmla="*/ 92756 w 1278618"/>
              <a:gd name="connsiteY48" fmla="*/ 1237877 h 1614115"/>
              <a:gd name="connsiteX49" fmla="*/ 107043 w 1278618"/>
              <a:gd name="connsiteY49" fmla="*/ 1233115 h 1614115"/>
              <a:gd name="connsiteX50" fmla="*/ 121331 w 1278618"/>
              <a:gd name="connsiteY50" fmla="*/ 1228352 h 1614115"/>
              <a:gd name="connsiteX51" fmla="*/ 130856 w 1278618"/>
              <a:gd name="connsiteY51" fmla="*/ 1214065 h 1614115"/>
              <a:gd name="connsiteX52" fmla="*/ 145143 w 1278618"/>
              <a:gd name="connsiteY52" fmla="*/ 1204540 h 1614115"/>
              <a:gd name="connsiteX53" fmla="*/ 154668 w 1278618"/>
              <a:gd name="connsiteY53" fmla="*/ 1175965 h 1614115"/>
              <a:gd name="connsiteX54" fmla="*/ 173718 w 1278618"/>
              <a:gd name="connsiteY54" fmla="*/ 1133102 h 1614115"/>
              <a:gd name="connsiteX55" fmla="*/ 183243 w 1278618"/>
              <a:gd name="connsiteY55" fmla="*/ 1104527 h 1614115"/>
              <a:gd name="connsiteX56" fmla="*/ 188006 w 1278618"/>
              <a:gd name="connsiteY56" fmla="*/ 1090240 h 1614115"/>
              <a:gd name="connsiteX57" fmla="*/ 192768 w 1278618"/>
              <a:gd name="connsiteY57" fmla="*/ 1056902 h 1614115"/>
              <a:gd name="connsiteX58" fmla="*/ 202293 w 1278618"/>
              <a:gd name="connsiteY58" fmla="*/ 1023565 h 1614115"/>
              <a:gd name="connsiteX59" fmla="*/ 221343 w 1278618"/>
              <a:gd name="connsiteY59" fmla="*/ 990227 h 1614115"/>
              <a:gd name="connsiteX60" fmla="*/ 283256 w 1278618"/>
              <a:gd name="connsiteY60" fmla="*/ 985465 h 1614115"/>
              <a:gd name="connsiteX61" fmla="*/ 297543 w 1278618"/>
              <a:gd name="connsiteY61" fmla="*/ 928315 h 1614115"/>
              <a:gd name="connsiteX62" fmla="*/ 302306 w 1278618"/>
              <a:gd name="connsiteY62" fmla="*/ 914027 h 1614115"/>
              <a:gd name="connsiteX63" fmla="*/ 311831 w 1278618"/>
              <a:gd name="connsiteY63" fmla="*/ 518740 h 1614115"/>
              <a:gd name="connsiteX64" fmla="*/ 321356 w 1278618"/>
              <a:gd name="connsiteY64" fmla="*/ 490165 h 1614115"/>
              <a:gd name="connsiteX65" fmla="*/ 326118 w 1278618"/>
              <a:gd name="connsiteY65" fmla="*/ 475877 h 1614115"/>
              <a:gd name="connsiteX66" fmla="*/ 330881 w 1278618"/>
              <a:gd name="connsiteY66" fmla="*/ 433015 h 1614115"/>
              <a:gd name="connsiteX67" fmla="*/ 340406 w 1278618"/>
              <a:gd name="connsiteY67" fmla="*/ 404440 h 1614115"/>
              <a:gd name="connsiteX68" fmla="*/ 335643 w 1278618"/>
              <a:gd name="connsiteY68" fmla="*/ 175840 h 1614115"/>
              <a:gd name="connsiteX69" fmla="*/ 326118 w 1278618"/>
              <a:gd name="connsiteY69" fmla="*/ 147265 h 1614115"/>
              <a:gd name="connsiteX70" fmla="*/ 321356 w 1278618"/>
              <a:gd name="connsiteY70" fmla="*/ 128215 h 1614115"/>
              <a:gd name="connsiteX71" fmla="*/ 311831 w 1278618"/>
              <a:gd name="connsiteY71" fmla="*/ 99640 h 1614115"/>
              <a:gd name="connsiteX72" fmla="*/ 307068 w 1278618"/>
              <a:gd name="connsiteY72" fmla="*/ 85352 h 1614115"/>
              <a:gd name="connsiteX73" fmla="*/ 311831 w 1278618"/>
              <a:gd name="connsiteY73" fmla="*/ 4390 h 1614115"/>
              <a:gd name="connsiteX74" fmla="*/ 965856 w 1278618"/>
              <a:gd name="connsiteY74" fmla="*/ 0 h 1614115"/>
              <a:gd name="connsiteX0" fmla="*/ 965856 w 1278618"/>
              <a:gd name="connsiteY0" fmla="*/ 0 h 1614115"/>
              <a:gd name="connsiteX1" fmla="*/ 973818 w 1278618"/>
              <a:gd name="connsiteY1" fmla="*/ 71065 h 1614115"/>
              <a:gd name="connsiteX2" fmla="*/ 983343 w 1278618"/>
              <a:gd name="connsiteY2" fmla="*/ 323477 h 1614115"/>
              <a:gd name="connsiteX3" fmla="*/ 992868 w 1278618"/>
              <a:gd name="connsiteY3" fmla="*/ 399677 h 1614115"/>
              <a:gd name="connsiteX4" fmla="*/ 1008719 w 1278618"/>
              <a:gd name="connsiteY4" fmla="*/ 590177 h 1614115"/>
              <a:gd name="connsiteX5" fmla="*/ 1026206 w 1278618"/>
              <a:gd name="connsiteY5" fmla="*/ 694952 h 1614115"/>
              <a:gd name="connsiteX6" fmla="*/ 1078593 w 1278618"/>
              <a:gd name="connsiteY6" fmla="*/ 852115 h 1614115"/>
              <a:gd name="connsiteX7" fmla="*/ 1107168 w 1278618"/>
              <a:gd name="connsiteY7" fmla="*/ 937840 h 1614115"/>
              <a:gd name="connsiteX8" fmla="*/ 1121456 w 1278618"/>
              <a:gd name="connsiteY8" fmla="*/ 985465 h 1614115"/>
              <a:gd name="connsiteX9" fmla="*/ 1221468 w 1278618"/>
              <a:gd name="connsiteY9" fmla="*/ 1180727 h 1614115"/>
              <a:gd name="connsiteX10" fmla="*/ 1264331 w 1278618"/>
              <a:gd name="connsiteY10" fmla="*/ 1266452 h 1614115"/>
              <a:gd name="connsiteX11" fmla="*/ 1278618 w 1278618"/>
              <a:gd name="connsiteY11" fmla="*/ 1318840 h 1614115"/>
              <a:gd name="connsiteX12" fmla="*/ 1245133 w 1278618"/>
              <a:gd name="connsiteY12" fmla="*/ 1481063 h 1614115"/>
              <a:gd name="connsiteX13" fmla="*/ 1204651 w 1278618"/>
              <a:gd name="connsiteY13" fmla="*/ 1547738 h 1614115"/>
              <a:gd name="connsiteX14" fmla="*/ 1178606 w 1278618"/>
              <a:gd name="connsiteY14" fmla="*/ 1580777 h 1614115"/>
              <a:gd name="connsiteX15" fmla="*/ 1083356 w 1278618"/>
              <a:gd name="connsiteY15" fmla="*/ 1576015 h 1614115"/>
              <a:gd name="connsiteX16" fmla="*/ 1040493 w 1278618"/>
              <a:gd name="connsiteY16" fmla="*/ 1552202 h 1614115"/>
              <a:gd name="connsiteX17" fmla="*/ 983343 w 1278618"/>
              <a:gd name="connsiteY17" fmla="*/ 1528390 h 1614115"/>
              <a:gd name="connsiteX18" fmla="*/ 911906 w 1278618"/>
              <a:gd name="connsiteY18" fmla="*/ 1504577 h 1614115"/>
              <a:gd name="connsiteX19" fmla="*/ 621393 w 1278618"/>
              <a:gd name="connsiteY19" fmla="*/ 1509340 h 1614115"/>
              <a:gd name="connsiteX20" fmla="*/ 564243 w 1278618"/>
              <a:gd name="connsiteY20" fmla="*/ 1514102 h 1614115"/>
              <a:gd name="connsiteX21" fmla="*/ 488043 w 1278618"/>
              <a:gd name="connsiteY21" fmla="*/ 1537915 h 1614115"/>
              <a:gd name="connsiteX22" fmla="*/ 430893 w 1278618"/>
              <a:gd name="connsiteY22" fmla="*/ 1566490 h 1614115"/>
              <a:gd name="connsiteX23" fmla="*/ 373743 w 1278618"/>
              <a:gd name="connsiteY23" fmla="*/ 1595065 h 1614115"/>
              <a:gd name="connsiteX24" fmla="*/ 307068 w 1278618"/>
              <a:gd name="connsiteY24" fmla="*/ 1614115 h 1614115"/>
              <a:gd name="connsiteX25" fmla="*/ 278493 w 1278618"/>
              <a:gd name="connsiteY25" fmla="*/ 1609352 h 1614115"/>
              <a:gd name="connsiteX26" fmla="*/ 221343 w 1278618"/>
              <a:gd name="connsiteY26" fmla="*/ 1595065 h 1614115"/>
              <a:gd name="connsiteX27" fmla="*/ 202293 w 1278618"/>
              <a:gd name="connsiteY27" fmla="*/ 1599827 h 1614115"/>
              <a:gd name="connsiteX28" fmla="*/ 207056 w 1278618"/>
              <a:gd name="connsiteY28" fmla="*/ 1566490 h 1614115"/>
              <a:gd name="connsiteX29" fmla="*/ 183243 w 1278618"/>
              <a:gd name="connsiteY29" fmla="*/ 1556965 h 1614115"/>
              <a:gd name="connsiteX30" fmla="*/ 173718 w 1278618"/>
              <a:gd name="connsiteY30" fmla="*/ 1542677 h 1614115"/>
              <a:gd name="connsiteX31" fmla="*/ 168956 w 1278618"/>
              <a:gd name="connsiteY31" fmla="*/ 1528390 h 1614115"/>
              <a:gd name="connsiteX32" fmla="*/ 149906 w 1278618"/>
              <a:gd name="connsiteY32" fmla="*/ 1499815 h 1614115"/>
              <a:gd name="connsiteX33" fmla="*/ 140381 w 1278618"/>
              <a:gd name="connsiteY33" fmla="*/ 1485527 h 1614115"/>
              <a:gd name="connsiteX34" fmla="*/ 130856 w 1278618"/>
              <a:gd name="connsiteY34" fmla="*/ 1471240 h 1614115"/>
              <a:gd name="connsiteX35" fmla="*/ 116568 w 1278618"/>
              <a:gd name="connsiteY35" fmla="*/ 1418852 h 1614115"/>
              <a:gd name="connsiteX36" fmla="*/ 111806 w 1278618"/>
              <a:gd name="connsiteY36" fmla="*/ 1404565 h 1614115"/>
              <a:gd name="connsiteX37" fmla="*/ 97518 w 1278618"/>
              <a:gd name="connsiteY37" fmla="*/ 1395040 h 1614115"/>
              <a:gd name="connsiteX38" fmla="*/ 68943 w 1278618"/>
              <a:gd name="connsiteY38" fmla="*/ 1385515 h 1614115"/>
              <a:gd name="connsiteX39" fmla="*/ 59418 w 1278618"/>
              <a:gd name="connsiteY39" fmla="*/ 1371227 h 1614115"/>
              <a:gd name="connsiteX40" fmla="*/ 30843 w 1278618"/>
              <a:gd name="connsiteY40" fmla="*/ 1356940 h 1614115"/>
              <a:gd name="connsiteX41" fmla="*/ 35606 w 1278618"/>
              <a:gd name="connsiteY41" fmla="*/ 1342652 h 1614115"/>
              <a:gd name="connsiteX42" fmla="*/ 26081 w 1278618"/>
              <a:gd name="connsiteY42" fmla="*/ 1328365 h 1614115"/>
              <a:gd name="connsiteX43" fmla="*/ 2268 w 1278618"/>
              <a:gd name="connsiteY43" fmla="*/ 1304552 h 1614115"/>
              <a:gd name="connsiteX44" fmla="*/ 16556 w 1278618"/>
              <a:gd name="connsiteY44" fmla="*/ 1299790 h 1614115"/>
              <a:gd name="connsiteX45" fmla="*/ 2268 w 1278618"/>
              <a:gd name="connsiteY45" fmla="*/ 1290265 h 1614115"/>
              <a:gd name="connsiteX46" fmla="*/ 16556 w 1278618"/>
              <a:gd name="connsiteY46" fmla="*/ 1280740 h 1614115"/>
              <a:gd name="connsiteX47" fmla="*/ 92756 w 1278618"/>
              <a:gd name="connsiteY47" fmla="*/ 1237877 h 1614115"/>
              <a:gd name="connsiteX48" fmla="*/ 107043 w 1278618"/>
              <a:gd name="connsiteY48" fmla="*/ 1233115 h 1614115"/>
              <a:gd name="connsiteX49" fmla="*/ 121331 w 1278618"/>
              <a:gd name="connsiteY49" fmla="*/ 1228352 h 1614115"/>
              <a:gd name="connsiteX50" fmla="*/ 130856 w 1278618"/>
              <a:gd name="connsiteY50" fmla="*/ 1214065 h 1614115"/>
              <a:gd name="connsiteX51" fmla="*/ 145143 w 1278618"/>
              <a:gd name="connsiteY51" fmla="*/ 1204540 h 1614115"/>
              <a:gd name="connsiteX52" fmla="*/ 154668 w 1278618"/>
              <a:gd name="connsiteY52" fmla="*/ 1175965 h 1614115"/>
              <a:gd name="connsiteX53" fmla="*/ 173718 w 1278618"/>
              <a:gd name="connsiteY53" fmla="*/ 1133102 h 1614115"/>
              <a:gd name="connsiteX54" fmla="*/ 183243 w 1278618"/>
              <a:gd name="connsiteY54" fmla="*/ 1104527 h 1614115"/>
              <a:gd name="connsiteX55" fmla="*/ 188006 w 1278618"/>
              <a:gd name="connsiteY55" fmla="*/ 1090240 h 1614115"/>
              <a:gd name="connsiteX56" fmla="*/ 192768 w 1278618"/>
              <a:gd name="connsiteY56" fmla="*/ 1056902 h 1614115"/>
              <a:gd name="connsiteX57" fmla="*/ 202293 w 1278618"/>
              <a:gd name="connsiteY57" fmla="*/ 1023565 h 1614115"/>
              <a:gd name="connsiteX58" fmla="*/ 221343 w 1278618"/>
              <a:gd name="connsiteY58" fmla="*/ 990227 h 1614115"/>
              <a:gd name="connsiteX59" fmla="*/ 283256 w 1278618"/>
              <a:gd name="connsiteY59" fmla="*/ 985465 h 1614115"/>
              <a:gd name="connsiteX60" fmla="*/ 297543 w 1278618"/>
              <a:gd name="connsiteY60" fmla="*/ 928315 h 1614115"/>
              <a:gd name="connsiteX61" fmla="*/ 302306 w 1278618"/>
              <a:gd name="connsiteY61" fmla="*/ 914027 h 1614115"/>
              <a:gd name="connsiteX62" fmla="*/ 311831 w 1278618"/>
              <a:gd name="connsiteY62" fmla="*/ 518740 h 1614115"/>
              <a:gd name="connsiteX63" fmla="*/ 321356 w 1278618"/>
              <a:gd name="connsiteY63" fmla="*/ 490165 h 1614115"/>
              <a:gd name="connsiteX64" fmla="*/ 326118 w 1278618"/>
              <a:gd name="connsiteY64" fmla="*/ 475877 h 1614115"/>
              <a:gd name="connsiteX65" fmla="*/ 330881 w 1278618"/>
              <a:gd name="connsiteY65" fmla="*/ 433015 h 1614115"/>
              <a:gd name="connsiteX66" fmla="*/ 340406 w 1278618"/>
              <a:gd name="connsiteY66" fmla="*/ 404440 h 1614115"/>
              <a:gd name="connsiteX67" fmla="*/ 335643 w 1278618"/>
              <a:gd name="connsiteY67" fmla="*/ 175840 h 1614115"/>
              <a:gd name="connsiteX68" fmla="*/ 326118 w 1278618"/>
              <a:gd name="connsiteY68" fmla="*/ 147265 h 1614115"/>
              <a:gd name="connsiteX69" fmla="*/ 321356 w 1278618"/>
              <a:gd name="connsiteY69" fmla="*/ 128215 h 1614115"/>
              <a:gd name="connsiteX70" fmla="*/ 311831 w 1278618"/>
              <a:gd name="connsiteY70" fmla="*/ 99640 h 1614115"/>
              <a:gd name="connsiteX71" fmla="*/ 307068 w 1278618"/>
              <a:gd name="connsiteY71" fmla="*/ 85352 h 1614115"/>
              <a:gd name="connsiteX72" fmla="*/ 311831 w 1278618"/>
              <a:gd name="connsiteY72" fmla="*/ 4390 h 1614115"/>
              <a:gd name="connsiteX73" fmla="*/ 965856 w 1278618"/>
              <a:gd name="connsiteY73" fmla="*/ 0 h 1614115"/>
              <a:gd name="connsiteX0" fmla="*/ 976288 w 1289050"/>
              <a:gd name="connsiteY0" fmla="*/ 0 h 1614115"/>
              <a:gd name="connsiteX1" fmla="*/ 984250 w 1289050"/>
              <a:gd name="connsiteY1" fmla="*/ 71065 h 1614115"/>
              <a:gd name="connsiteX2" fmla="*/ 993775 w 1289050"/>
              <a:gd name="connsiteY2" fmla="*/ 323477 h 1614115"/>
              <a:gd name="connsiteX3" fmla="*/ 1003300 w 1289050"/>
              <a:gd name="connsiteY3" fmla="*/ 399677 h 1614115"/>
              <a:gd name="connsiteX4" fmla="*/ 1019151 w 1289050"/>
              <a:gd name="connsiteY4" fmla="*/ 590177 h 1614115"/>
              <a:gd name="connsiteX5" fmla="*/ 1036638 w 1289050"/>
              <a:gd name="connsiteY5" fmla="*/ 694952 h 1614115"/>
              <a:gd name="connsiteX6" fmla="*/ 1089025 w 1289050"/>
              <a:gd name="connsiteY6" fmla="*/ 852115 h 1614115"/>
              <a:gd name="connsiteX7" fmla="*/ 1117600 w 1289050"/>
              <a:gd name="connsiteY7" fmla="*/ 937840 h 1614115"/>
              <a:gd name="connsiteX8" fmla="*/ 1131888 w 1289050"/>
              <a:gd name="connsiteY8" fmla="*/ 985465 h 1614115"/>
              <a:gd name="connsiteX9" fmla="*/ 1231900 w 1289050"/>
              <a:gd name="connsiteY9" fmla="*/ 1180727 h 1614115"/>
              <a:gd name="connsiteX10" fmla="*/ 1274763 w 1289050"/>
              <a:gd name="connsiteY10" fmla="*/ 1266452 h 1614115"/>
              <a:gd name="connsiteX11" fmla="*/ 1289050 w 1289050"/>
              <a:gd name="connsiteY11" fmla="*/ 1318840 h 1614115"/>
              <a:gd name="connsiteX12" fmla="*/ 1255565 w 1289050"/>
              <a:gd name="connsiteY12" fmla="*/ 1481063 h 1614115"/>
              <a:gd name="connsiteX13" fmla="*/ 1215083 w 1289050"/>
              <a:gd name="connsiteY13" fmla="*/ 1547738 h 1614115"/>
              <a:gd name="connsiteX14" fmla="*/ 1189038 w 1289050"/>
              <a:gd name="connsiteY14" fmla="*/ 1580777 h 1614115"/>
              <a:gd name="connsiteX15" fmla="*/ 1093788 w 1289050"/>
              <a:gd name="connsiteY15" fmla="*/ 1576015 h 1614115"/>
              <a:gd name="connsiteX16" fmla="*/ 1050925 w 1289050"/>
              <a:gd name="connsiteY16" fmla="*/ 1552202 h 1614115"/>
              <a:gd name="connsiteX17" fmla="*/ 993775 w 1289050"/>
              <a:gd name="connsiteY17" fmla="*/ 1528390 h 1614115"/>
              <a:gd name="connsiteX18" fmla="*/ 922338 w 1289050"/>
              <a:gd name="connsiteY18" fmla="*/ 1504577 h 1614115"/>
              <a:gd name="connsiteX19" fmla="*/ 631825 w 1289050"/>
              <a:gd name="connsiteY19" fmla="*/ 1509340 h 1614115"/>
              <a:gd name="connsiteX20" fmla="*/ 574675 w 1289050"/>
              <a:gd name="connsiteY20" fmla="*/ 1514102 h 1614115"/>
              <a:gd name="connsiteX21" fmla="*/ 498475 w 1289050"/>
              <a:gd name="connsiteY21" fmla="*/ 1537915 h 1614115"/>
              <a:gd name="connsiteX22" fmla="*/ 441325 w 1289050"/>
              <a:gd name="connsiteY22" fmla="*/ 1566490 h 1614115"/>
              <a:gd name="connsiteX23" fmla="*/ 384175 w 1289050"/>
              <a:gd name="connsiteY23" fmla="*/ 1595065 h 1614115"/>
              <a:gd name="connsiteX24" fmla="*/ 317500 w 1289050"/>
              <a:gd name="connsiteY24" fmla="*/ 1614115 h 1614115"/>
              <a:gd name="connsiteX25" fmla="*/ 288925 w 1289050"/>
              <a:gd name="connsiteY25" fmla="*/ 1609352 h 1614115"/>
              <a:gd name="connsiteX26" fmla="*/ 231775 w 1289050"/>
              <a:gd name="connsiteY26" fmla="*/ 1595065 h 1614115"/>
              <a:gd name="connsiteX27" fmla="*/ 212725 w 1289050"/>
              <a:gd name="connsiteY27" fmla="*/ 1599827 h 1614115"/>
              <a:gd name="connsiteX28" fmla="*/ 217488 w 1289050"/>
              <a:gd name="connsiteY28" fmla="*/ 1566490 h 1614115"/>
              <a:gd name="connsiteX29" fmla="*/ 193675 w 1289050"/>
              <a:gd name="connsiteY29" fmla="*/ 1556965 h 1614115"/>
              <a:gd name="connsiteX30" fmla="*/ 184150 w 1289050"/>
              <a:gd name="connsiteY30" fmla="*/ 1542677 h 1614115"/>
              <a:gd name="connsiteX31" fmla="*/ 179388 w 1289050"/>
              <a:gd name="connsiteY31" fmla="*/ 1528390 h 1614115"/>
              <a:gd name="connsiteX32" fmla="*/ 160338 w 1289050"/>
              <a:gd name="connsiteY32" fmla="*/ 1499815 h 1614115"/>
              <a:gd name="connsiteX33" fmla="*/ 150813 w 1289050"/>
              <a:gd name="connsiteY33" fmla="*/ 1485527 h 1614115"/>
              <a:gd name="connsiteX34" fmla="*/ 141288 w 1289050"/>
              <a:gd name="connsiteY34" fmla="*/ 1471240 h 1614115"/>
              <a:gd name="connsiteX35" fmla="*/ 127000 w 1289050"/>
              <a:gd name="connsiteY35" fmla="*/ 1418852 h 1614115"/>
              <a:gd name="connsiteX36" fmla="*/ 122238 w 1289050"/>
              <a:gd name="connsiteY36" fmla="*/ 1404565 h 1614115"/>
              <a:gd name="connsiteX37" fmla="*/ 107950 w 1289050"/>
              <a:gd name="connsiteY37" fmla="*/ 1395040 h 1614115"/>
              <a:gd name="connsiteX38" fmla="*/ 79375 w 1289050"/>
              <a:gd name="connsiteY38" fmla="*/ 1385515 h 1614115"/>
              <a:gd name="connsiteX39" fmla="*/ 69850 w 1289050"/>
              <a:gd name="connsiteY39" fmla="*/ 1371227 h 1614115"/>
              <a:gd name="connsiteX40" fmla="*/ 41275 w 1289050"/>
              <a:gd name="connsiteY40" fmla="*/ 1356940 h 1614115"/>
              <a:gd name="connsiteX41" fmla="*/ 46038 w 1289050"/>
              <a:gd name="connsiteY41" fmla="*/ 1342652 h 1614115"/>
              <a:gd name="connsiteX42" fmla="*/ 36513 w 1289050"/>
              <a:gd name="connsiteY42" fmla="*/ 1328365 h 1614115"/>
              <a:gd name="connsiteX43" fmla="*/ 12700 w 1289050"/>
              <a:gd name="connsiteY43" fmla="*/ 1304552 h 1614115"/>
              <a:gd name="connsiteX44" fmla="*/ 26988 w 1289050"/>
              <a:gd name="connsiteY44" fmla="*/ 1299790 h 1614115"/>
              <a:gd name="connsiteX45" fmla="*/ 12700 w 1289050"/>
              <a:gd name="connsiteY45" fmla="*/ 1290265 h 1614115"/>
              <a:gd name="connsiteX46" fmla="*/ 103188 w 1289050"/>
              <a:gd name="connsiteY46" fmla="*/ 1237877 h 1614115"/>
              <a:gd name="connsiteX47" fmla="*/ 117475 w 1289050"/>
              <a:gd name="connsiteY47" fmla="*/ 1233115 h 1614115"/>
              <a:gd name="connsiteX48" fmla="*/ 131763 w 1289050"/>
              <a:gd name="connsiteY48" fmla="*/ 1228352 h 1614115"/>
              <a:gd name="connsiteX49" fmla="*/ 141288 w 1289050"/>
              <a:gd name="connsiteY49" fmla="*/ 1214065 h 1614115"/>
              <a:gd name="connsiteX50" fmla="*/ 155575 w 1289050"/>
              <a:gd name="connsiteY50" fmla="*/ 1204540 h 1614115"/>
              <a:gd name="connsiteX51" fmla="*/ 165100 w 1289050"/>
              <a:gd name="connsiteY51" fmla="*/ 1175965 h 1614115"/>
              <a:gd name="connsiteX52" fmla="*/ 184150 w 1289050"/>
              <a:gd name="connsiteY52" fmla="*/ 1133102 h 1614115"/>
              <a:gd name="connsiteX53" fmla="*/ 193675 w 1289050"/>
              <a:gd name="connsiteY53" fmla="*/ 1104527 h 1614115"/>
              <a:gd name="connsiteX54" fmla="*/ 198438 w 1289050"/>
              <a:gd name="connsiteY54" fmla="*/ 1090240 h 1614115"/>
              <a:gd name="connsiteX55" fmla="*/ 203200 w 1289050"/>
              <a:gd name="connsiteY55" fmla="*/ 1056902 h 1614115"/>
              <a:gd name="connsiteX56" fmla="*/ 212725 w 1289050"/>
              <a:gd name="connsiteY56" fmla="*/ 1023565 h 1614115"/>
              <a:gd name="connsiteX57" fmla="*/ 231775 w 1289050"/>
              <a:gd name="connsiteY57" fmla="*/ 990227 h 1614115"/>
              <a:gd name="connsiteX58" fmla="*/ 293688 w 1289050"/>
              <a:gd name="connsiteY58" fmla="*/ 985465 h 1614115"/>
              <a:gd name="connsiteX59" fmla="*/ 307975 w 1289050"/>
              <a:gd name="connsiteY59" fmla="*/ 928315 h 1614115"/>
              <a:gd name="connsiteX60" fmla="*/ 312738 w 1289050"/>
              <a:gd name="connsiteY60" fmla="*/ 914027 h 1614115"/>
              <a:gd name="connsiteX61" fmla="*/ 322263 w 1289050"/>
              <a:gd name="connsiteY61" fmla="*/ 518740 h 1614115"/>
              <a:gd name="connsiteX62" fmla="*/ 331788 w 1289050"/>
              <a:gd name="connsiteY62" fmla="*/ 490165 h 1614115"/>
              <a:gd name="connsiteX63" fmla="*/ 336550 w 1289050"/>
              <a:gd name="connsiteY63" fmla="*/ 475877 h 1614115"/>
              <a:gd name="connsiteX64" fmla="*/ 341313 w 1289050"/>
              <a:gd name="connsiteY64" fmla="*/ 433015 h 1614115"/>
              <a:gd name="connsiteX65" fmla="*/ 350838 w 1289050"/>
              <a:gd name="connsiteY65" fmla="*/ 404440 h 1614115"/>
              <a:gd name="connsiteX66" fmla="*/ 346075 w 1289050"/>
              <a:gd name="connsiteY66" fmla="*/ 175840 h 1614115"/>
              <a:gd name="connsiteX67" fmla="*/ 336550 w 1289050"/>
              <a:gd name="connsiteY67" fmla="*/ 147265 h 1614115"/>
              <a:gd name="connsiteX68" fmla="*/ 331788 w 1289050"/>
              <a:gd name="connsiteY68" fmla="*/ 128215 h 1614115"/>
              <a:gd name="connsiteX69" fmla="*/ 322263 w 1289050"/>
              <a:gd name="connsiteY69" fmla="*/ 99640 h 1614115"/>
              <a:gd name="connsiteX70" fmla="*/ 317500 w 1289050"/>
              <a:gd name="connsiteY70" fmla="*/ 85352 h 1614115"/>
              <a:gd name="connsiteX71" fmla="*/ 322263 w 1289050"/>
              <a:gd name="connsiteY71" fmla="*/ 4390 h 1614115"/>
              <a:gd name="connsiteX72" fmla="*/ 976288 w 1289050"/>
              <a:gd name="connsiteY72" fmla="*/ 0 h 1614115"/>
              <a:gd name="connsiteX0" fmla="*/ 978669 w 1291431"/>
              <a:gd name="connsiteY0" fmla="*/ 0 h 1614115"/>
              <a:gd name="connsiteX1" fmla="*/ 986631 w 1291431"/>
              <a:gd name="connsiteY1" fmla="*/ 71065 h 1614115"/>
              <a:gd name="connsiteX2" fmla="*/ 996156 w 1291431"/>
              <a:gd name="connsiteY2" fmla="*/ 323477 h 1614115"/>
              <a:gd name="connsiteX3" fmla="*/ 1005681 w 1291431"/>
              <a:gd name="connsiteY3" fmla="*/ 399677 h 1614115"/>
              <a:gd name="connsiteX4" fmla="*/ 1021532 w 1291431"/>
              <a:gd name="connsiteY4" fmla="*/ 590177 h 1614115"/>
              <a:gd name="connsiteX5" fmla="*/ 1039019 w 1291431"/>
              <a:gd name="connsiteY5" fmla="*/ 694952 h 1614115"/>
              <a:gd name="connsiteX6" fmla="*/ 1091406 w 1291431"/>
              <a:gd name="connsiteY6" fmla="*/ 852115 h 1614115"/>
              <a:gd name="connsiteX7" fmla="*/ 1119981 w 1291431"/>
              <a:gd name="connsiteY7" fmla="*/ 937840 h 1614115"/>
              <a:gd name="connsiteX8" fmla="*/ 1134269 w 1291431"/>
              <a:gd name="connsiteY8" fmla="*/ 985465 h 1614115"/>
              <a:gd name="connsiteX9" fmla="*/ 1234281 w 1291431"/>
              <a:gd name="connsiteY9" fmla="*/ 1180727 h 1614115"/>
              <a:gd name="connsiteX10" fmla="*/ 1277144 w 1291431"/>
              <a:gd name="connsiteY10" fmla="*/ 1266452 h 1614115"/>
              <a:gd name="connsiteX11" fmla="*/ 1291431 w 1291431"/>
              <a:gd name="connsiteY11" fmla="*/ 1318840 h 1614115"/>
              <a:gd name="connsiteX12" fmla="*/ 1257946 w 1291431"/>
              <a:gd name="connsiteY12" fmla="*/ 1481063 h 1614115"/>
              <a:gd name="connsiteX13" fmla="*/ 1217464 w 1291431"/>
              <a:gd name="connsiteY13" fmla="*/ 1547738 h 1614115"/>
              <a:gd name="connsiteX14" fmla="*/ 1191419 w 1291431"/>
              <a:gd name="connsiteY14" fmla="*/ 1580777 h 1614115"/>
              <a:gd name="connsiteX15" fmla="*/ 1096169 w 1291431"/>
              <a:gd name="connsiteY15" fmla="*/ 1576015 h 1614115"/>
              <a:gd name="connsiteX16" fmla="*/ 1053306 w 1291431"/>
              <a:gd name="connsiteY16" fmla="*/ 1552202 h 1614115"/>
              <a:gd name="connsiteX17" fmla="*/ 996156 w 1291431"/>
              <a:gd name="connsiteY17" fmla="*/ 1528390 h 1614115"/>
              <a:gd name="connsiteX18" fmla="*/ 924719 w 1291431"/>
              <a:gd name="connsiteY18" fmla="*/ 1504577 h 1614115"/>
              <a:gd name="connsiteX19" fmla="*/ 634206 w 1291431"/>
              <a:gd name="connsiteY19" fmla="*/ 1509340 h 1614115"/>
              <a:gd name="connsiteX20" fmla="*/ 577056 w 1291431"/>
              <a:gd name="connsiteY20" fmla="*/ 1514102 h 1614115"/>
              <a:gd name="connsiteX21" fmla="*/ 500856 w 1291431"/>
              <a:gd name="connsiteY21" fmla="*/ 1537915 h 1614115"/>
              <a:gd name="connsiteX22" fmla="*/ 443706 w 1291431"/>
              <a:gd name="connsiteY22" fmla="*/ 1566490 h 1614115"/>
              <a:gd name="connsiteX23" fmla="*/ 386556 w 1291431"/>
              <a:gd name="connsiteY23" fmla="*/ 1595065 h 1614115"/>
              <a:gd name="connsiteX24" fmla="*/ 319881 w 1291431"/>
              <a:gd name="connsiteY24" fmla="*/ 1614115 h 1614115"/>
              <a:gd name="connsiteX25" fmla="*/ 291306 w 1291431"/>
              <a:gd name="connsiteY25" fmla="*/ 1609352 h 1614115"/>
              <a:gd name="connsiteX26" fmla="*/ 234156 w 1291431"/>
              <a:gd name="connsiteY26" fmla="*/ 1595065 h 1614115"/>
              <a:gd name="connsiteX27" fmla="*/ 215106 w 1291431"/>
              <a:gd name="connsiteY27" fmla="*/ 1599827 h 1614115"/>
              <a:gd name="connsiteX28" fmla="*/ 219869 w 1291431"/>
              <a:gd name="connsiteY28" fmla="*/ 1566490 h 1614115"/>
              <a:gd name="connsiteX29" fmla="*/ 196056 w 1291431"/>
              <a:gd name="connsiteY29" fmla="*/ 1556965 h 1614115"/>
              <a:gd name="connsiteX30" fmla="*/ 186531 w 1291431"/>
              <a:gd name="connsiteY30" fmla="*/ 1542677 h 1614115"/>
              <a:gd name="connsiteX31" fmla="*/ 181769 w 1291431"/>
              <a:gd name="connsiteY31" fmla="*/ 1528390 h 1614115"/>
              <a:gd name="connsiteX32" fmla="*/ 162719 w 1291431"/>
              <a:gd name="connsiteY32" fmla="*/ 1499815 h 1614115"/>
              <a:gd name="connsiteX33" fmla="*/ 153194 w 1291431"/>
              <a:gd name="connsiteY33" fmla="*/ 1485527 h 1614115"/>
              <a:gd name="connsiteX34" fmla="*/ 143669 w 1291431"/>
              <a:gd name="connsiteY34" fmla="*/ 1471240 h 1614115"/>
              <a:gd name="connsiteX35" fmla="*/ 129381 w 1291431"/>
              <a:gd name="connsiteY35" fmla="*/ 1418852 h 1614115"/>
              <a:gd name="connsiteX36" fmla="*/ 124619 w 1291431"/>
              <a:gd name="connsiteY36" fmla="*/ 1404565 h 1614115"/>
              <a:gd name="connsiteX37" fmla="*/ 110331 w 1291431"/>
              <a:gd name="connsiteY37" fmla="*/ 1395040 h 1614115"/>
              <a:gd name="connsiteX38" fmla="*/ 81756 w 1291431"/>
              <a:gd name="connsiteY38" fmla="*/ 1385515 h 1614115"/>
              <a:gd name="connsiteX39" fmla="*/ 72231 w 1291431"/>
              <a:gd name="connsiteY39" fmla="*/ 1371227 h 1614115"/>
              <a:gd name="connsiteX40" fmla="*/ 43656 w 1291431"/>
              <a:gd name="connsiteY40" fmla="*/ 1356940 h 1614115"/>
              <a:gd name="connsiteX41" fmla="*/ 48419 w 1291431"/>
              <a:gd name="connsiteY41" fmla="*/ 1342652 h 1614115"/>
              <a:gd name="connsiteX42" fmla="*/ 38894 w 1291431"/>
              <a:gd name="connsiteY42" fmla="*/ 1328365 h 1614115"/>
              <a:gd name="connsiteX43" fmla="*/ 15081 w 1291431"/>
              <a:gd name="connsiteY43" fmla="*/ 1304552 h 1614115"/>
              <a:gd name="connsiteX44" fmla="*/ 15081 w 1291431"/>
              <a:gd name="connsiteY44" fmla="*/ 1290265 h 1614115"/>
              <a:gd name="connsiteX45" fmla="*/ 105569 w 1291431"/>
              <a:gd name="connsiteY45" fmla="*/ 1237877 h 1614115"/>
              <a:gd name="connsiteX46" fmla="*/ 119856 w 1291431"/>
              <a:gd name="connsiteY46" fmla="*/ 1233115 h 1614115"/>
              <a:gd name="connsiteX47" fmla="*/ 134144 w 1291431"/>
              <a:gd name="connsiteY47" fmla="*/ 1228352 h 1614115"/>
              <a:gd name="connsiteX48" fmla="*/ 143669 w 1291431"/>
              <a:gd name="connsiteY48" fmla="*/ 1214065 h 1614115"/>
              <a:gd name="connsiteX49" fmla="*/ 157956 w 1291431"/>
              <a:gd name="connsiteY49" fmla="*/ 1204540 h 1614115"/>
              <a:gd name="connsiteX50" fmla="*/ 167481 w 1291431"/>
              <a:gd name="connsiteY50" fmla="*/ 1175965 h 1614115"/>
              <a:gd name="connsiteX51" fmla="*/ 186531 w 1291431"/>
              <a:gd name="connsiteY51" fmla="*/ 1133102 h 1614115"/>
              <a:gd name="connsiteX52" fmla="*/ 196056 w 1291431"/>
              <a:gd name="connsiteY52" fmla="*/ 1104527 h 1614115"/>
              <a:gd name="connsiteX53" fmla="*/ 200819 w 1291431"/>
              <a:gd name="connsiteY53" fmla="*/ 1090240 h 1614115"/>
              <a:gd name="connsiteX54" fmla="*/ 205581 w 1291431"/>
              <a:gd name="connsiteY54" fmla="*/ 1056902 h 1614115"/>
              <a:gd name="connsiteX55" fmla="*/ 215106 w 1291431"/>
              <a:gd name="connsiteY55" fmla="*/ 1023565 h 1614115"/>
              <a:gd name="connsiteX56" fmla="*/ 234156 w 1291431"/>
              <a:gd name="connsiteY56" fmla="*/ 990227 h 1614115"/>
              <a:gd name="connsiteX57" fmla="*/ 296069 w 1291431"/>
              <a:gd name="connsiteY57" fmla="*/ 985465 h 1614115"/>
              <a:gd name="connsiteX58" fmla="*/ 310356 w 1291431"/>
              <a:gd name="connsiteY58" fmla="*/ 928315 h 1614115"/>
              <a:gd name="connsiteX59" fmla="*/ 315119 w 1291431"/>
              <a:gd name="connsiteY59" fmla="*/ 914027 h 1614115"/>
              <a:gd name="connsiteX60" fmla="*/ 324644 w 1291431"/>
              <a:gd name="connsiteY60" fmla="*/ 518740 h 1614115"/>
              <a:gd name="connsiteX61" fmla="*/ 334169 w 1291431"/>
              <a:gd name="connsiteY61" fmla="*/ 490165 h 1614115"/>
              <a:gd name="connsiteX62" fmla="*/ 338931 w 1291431"/>
              <a:gd name="connsiteY62" fmla="*/ 475877 h 1614115"/>
              <a:gd name="connsiteX63" fmla="*/ 343694 w 1291431"/>
              <a:gd name="connsiteY63" fmla="*/ 433015 h 1614115"/>
              <a:gd name="connsiteX64" fmla="*/ 353219 w 1291431"/>
              <a:gd name="connsiteY64" fmla="*/ 404440 h 1614115"/>
              <a:gd name="connsiteX65" fmla="*/ 348456 w 1291431"/>
              <a:gd name="connsiteY65" fmla="*/ 175840 h 1614115"/>
              <a:gd name="connsiteX66" fmla="*/ 338931 w 1291431"/>
              <a:gd name="connsiteY66" fmla="*/ 147265 h 1614115"/>
              <a:gd name="connsiteX67" fmla="*/ 334169 w 1291431"/>
              <a:gd name="connsiteY67" fmla="*/ 128215 h 1614115"/>
              <a:gd name="connsiteX68" fmla="*/ 324644 w 1291431"/>
              <a:gd name="connsiteY68" fmla="*/ 99640 h 1614115"/>
              <a:gd name="connsiteX69" fmla="*/ 319881 w 1291431"/>
              <a:gd name="connsiteY69" fmla="*/ 85352 h 1614115"/>
              <a:gd name="connsiteX70" fmla="*/ 324644 w 1291431"/>
              <a:gd name="connsiteY70" fmla="*/ 4390 h 1614115"/>
              <a:gd name="connsiteX71" fmla="*/ 978669 w 1291431"/>
              <a:gd name="connsiteY71" fmla="*/ 0 h 1614115"/>
              <a:gd name="connsiteX0" fmla="*/ 965856 w 1278618"/>
              <a:gd name="connsiteY0" fmla="*/ 0 h 1614115"/>
              <a:gd name="connsiteX1" fmla="*/ 973818 w 1278618"/>
              <a:gd name="connsiteY1" fmla="*/ 71065 h 1614115"/>
              <a:gd name="connsiteX2" fmla="*/ 983343 w 1278618"/>
              <a:gd name="connsiteY2" fmla="*/ 323477 h 1614115"/>
              <a:gd name="connsiteX3" fmla="*/ 992868 w 1278618"/>
              <a:gd name="connsiteY3" fmla="*/ 399677 h 1614115"/>
              <a:gd name="connsiteX4" fmla="*/ 1008719 w 1278618"/>
              <a:gd name="connsiteY4" fmla="*/ 590177 h 1614115"/>
              <a:gd name="connsiteX5" fmla="*/ 1026206 w 1278618"/>
              <a:gd name="connsiteY5" fmla="*/ 694952 h 1614115"/>
              <a:gd name="connsiteX6" fmla="*/ 1078593 w 1278618"/>
              <a:gd name="connsiteY6" fmla="*/ 852115 h 1614115"/>
              <a:gd name="connsiteX7" fmla="*/ 1107168 w 1278618"/>
              <a:gd name="connsiteY7" fmla="*/ 937840 h 1614115"/>
              <a:gd name="connsiteX8" fmla="*/ 1121456 w 1278618"/>
              <a:gd name="connsiteY8" fmla="*/ 985465 h 1614115"/>
              <a:gd name="connsiteX9" fmla="*/ 1221468 w 1278618"/>
              <a:gd name="connsiteY9" fmla="*/ 1180727 h 1614115"/>
              <a:gd name="connsiteX10" fmla="*/ 1264331 w 1278618"/>
              <a:gd name="connsiteY10" fmla="*/ 1266452 h 1614115"/>
              <a:gd name="connsiteX11" fmla="*/ 1278618 w 1278618"/>
              <a:gd name="connsiteY11" fmla="*/ 1318840 h 1614115"/>
              <a:gd name="connsiteX12" fmla="*/ 1245133 w 1278618"/>
              <a:gd name="connsiteY12" fmla="*/ 1481063 h 1614115"/>
              <a:gd name="connsiteX13" fmla="*/ 1204651 w 1278618"/>
              <a:gd name="connsiteY13" fmla="*/ 1547738 h 1614115"/>
              <a:gd name="connsiteX14" fmla="*/ 1178606 w 1278618"/>
              <a:gd name="connsiteY14" fmla="*/ 1580777 h 1614115"/>
              <a:gd name="connsiteX15" fmla="*/ 1083356 w 1278618"/>
              <a:gd name="connsiteY15" fmla="*/ 1576015 h 1614115"/>
              <a:gd name="connsiteX16" fmla="*/ 1040493 w 1278618"/>
              <a:gd name="connsiteY16" fmla="*/ 1552202 h 1614115"/>
              <a:gd name="connsiteX17" fmla="*/ 983343 w 1278618"/>
              <a:gd name="connsiteY17" fmla="*/ 1528390 h 1614115"/>
              <a:gd name="connsiteX18" fmla="*/ 911906 w 1278618"/>
              <a:gd name="connsiteY18" fmla="*/ 1504577 h 1614115"/>
              <a:gd name="connsiteX19" fmla="*/ 621393 w 1278618"/>
              <a:gd name="connsiteY19" fmla="*/ 1509340 h 1614115"/>
              <a:gd name="connsiteX20" fmla="*/ 564243 w 1278618"/>
              <a:gd name="connsiteY20" fmla="*/ 1514102 h 1614115"/>
              <a:gd name="connsiteX21" fmla="*/ 488043 w 1278618"/>
              <a:gd name="connsiteY21" fmla="*/ 1537915 h 1614115"/>
              <a:gd name="connsiteX22" fmla="*/ 430893 w 1278618"/>
              <a:gd name="connsiteY22" fmla="*/ 1566490 h 1614115"/>
              <a:gd name="connsiteX23" fmla="*/ 373743 w 1278618"/>
              <a:gd name="connsiteY23" fmla="*/ 1595065 h 1614115"/>
              <a:gd name="connsiteX24" fmla="*/ 307068 w 1278618"/>
              <a:gd name="connsiteY24" fmla="*/ 1614115 h 1614115"/>
              <a:gd name="connsiteX25" fmla="*/ 278493 w 1278618"/>
              <a:gd name="connsiteY25" fmla="*/ 1609352 h 1614115"/>
              <a:gd name="connsiteX26" fmla="*/ 221343 w 1278618"/>
              <a:gd name="connsiteY26" fmla="*/ 1595065 h 1614115"/>
              <a:gd name="connsiteX27" fmla="*/ 202293 w 1278618"/>
              <a:gd name="connsiteY27" fmla="*/ 1599827 h 1614115"/>
              <a:gd name="connsiteX28" fmla="*/ 207056 w 1278618"/>
              <a:gd name="connsiteY28" fmla="*/ 1566490 h 1614115"/>
              <a:gd name="connsiteX29" fmla="*/ 183243 w 1278618"/>
              <a:gd name="connsiteY29" fmla="*/ 1556965 h 1614115"/>
              <a:gd name="connsiteX30" fmla="*/ 173718 w 1278618"/>
              <a:gd name="connsiteY30" fmla="*/ 1542677 h 1614115"/>
              <a:gd name="connsiteX31" fmla="*/ 168956 w 1278618"/>
              <a:gd name="connsiteY31" fmla="*/ 1528390 h 1614115"/>
              <a:gd name="connsiteX32" fmla="*/ 149906 w 1278618"/>
              <a:gd name="connsiteY32" fmla="*/ 1499815 h 1614115"/>
              <a:gd name="connsiteX33" fmla="*/ 140381 w 1278618"/>
              <a:gd name="connsiteY33" fmla="*/ 1485527 h 1614115"/>
              <a:gd name="connsiteX34" fmla="*/ 130856 w 1278618"/>
              <a:gd name="connsiteY34" fmla="*/ 1471240 h 1614115"/>
              <a:gd name="connsiteX35" fmla="*/ 116568 w 1278618"/>
              <a:gd name="connsiteY35" fmla="*/ 1418852 h 1614115"/>
              <a:gd name="connsiteX36" fmla="*/ 111806 w 1278618"/>
              <a:gd name="connsiteY36" fmla="*/ 1404565 h 1614115"/>
              <a:gd name="connsiteX37" fmla="*/ 97518 w 1278618"/>
              <a:gd name="connsiteY37" fmla="*/ 1395040 h 1614115"/>
              <a:gd name="connsiteX38" fmla="*/ 68943 w 1278618"/>
              <a:gd name="connsiteY38" fmla="*/ 1385515 h 1614115"/>
              <a:gd name="connsiteX39" fmla="*/ 59418 w 1278618"/>
              <a:gd name="connsiteY39" fmla="*/ 1371227 h 1614115"/>
              <a:gd name="connsiteX40" fmla="*/ 30843 w 1278618"/>
              <a:gd name="connsiteY40" fmla="*/ 1356940 h 1614115"/>
              <a:gd name="connsiteX41" fmla="*/ 35606 w 1278618"/>
              <a:gd name="connsiteY41" fmla="*/ 1342652 h 1614115"/>
              <a:gd name="connsiteX42" fmla="*/ 26081 w 1278618"/>
              <a:gd name="connsiteY42" fmla="*/ 1328365 h 1614115"/>
              <a:gd name="connsiteX43" fmla="*/ 2268 w 1278618"/>
              <a:gd name="connsiteY43" fmla="*/ 1304552 h 1614115"/>
              <a:gd name="connsiteX44" fmla="*/ 92756 w 1278618"/>
              <a:gd name="connsiteY44" fmla="*/ 1237877 h 1614115"/>
              <a:gd name="connsiteX45" fmla="*/ 107043 w 1278618"/>
              <a:gd name="connsiteY45" fmla="*/ 1233115 h 1614115"/>
              <a:gd name="connsiteX46" fmla="*/ 121331 w 1278618"/>
              <a:gd name="connsiteY46" fmla="*/ 1228352 h 1614115"/>
              <a:gd name="connsiteX47" fmla="*/ 130856 w 1278618"/>
              <a:gd name="connsiteY47" fmla="*/ 1214065 h 1614115"/>
              <a:gd name="connsiteX48" fmla="*/ 145143 w 1278618"/>
              <a:gd name="connsiteY48" fmla="*/ 1204540 h 1614115"/>
              <a:gd name="connsiteX49" fmla="*/ 154668 w 1278618"/>
              <a:gd name="connsiteY49" fmla="*/ 1175965 h 1614115"/>
              <a:gd name="connsiteX50" fmla="*/ 173718 w 1278618"/>
              <a:gd name="connsiteY50" fmla="*/ 1133102 h 1614115"/>
              <a:gd name="connsiteX51" fmla="*/ 183243 w 1278618"/>
              <a:gd name="connsiteY51" fmla="*/ 1104527 h 1614115"/>
              <a:gd name="connsiteX52" fmla="*/ 188006 w 1278618"/>
              <a:gd name="connsiteY52" fmla="*/ 1090240 h 1614115"/>
              <a:gd name="connsiteX53" fmla="*/ 192768 w 1278618"/>
              <a:gd name="connsiteY53" fmla="*/ 1056902 h 1614115"/>
              <a:gd name="connsiteX54" fmla="*/ 202293 w 1278618"/>
              <a:gd name="connsiteY54" fmla="*/ 1023565 h 1614115"/>
              <a:gd name="connsiteX55" fmla="*/ 221343 w 1278618"/>
              <a:gd name="connsiteY55" fmla="*/ 990227 h 1614115"/>
              <a:gd name="connsiteX56" fmla="*/ 283256 w 1278618"/>
              <a:gd name="connsiteY56" fmla="*/ 985465 h 1614115"/>
              <a:gd name="connsiteX57" fmla="*/ 297543 w 1278618"/>
              <a:gd name="connsiteY57" fmla="*/ 928315 h 1614115"/>
              <a:gd name="connsiteX58" fmla="*/ 302306 w 1278618"/>
              <a:gd name="connsiteY58" fmla="*/ 914027 h 1614115"/>
              <a:gd name="connsiteX59" fmla="*/ 311831 w 1278618"/>
              <a:gd name="connsiteY59" fmla="*/ 518740 h 1614115"/>
              <a:gd name="connsiteX60" fmla="*/ 321356 w 1278618"/>
              <a:gd name="connsiteY60" fmla="*/ 490165 h 1614115"/>
              <a:gd name="connsiteX61" fmla="*/ 326118 w 1278618"/>
              <a:gd name="connsiteY61" fmla="*/ 475877 h 1614115"/>
              <a:gd name="connsiteX62" fmla="*/ 330881 w 1278618"/>
              <a:gd name="connsiteY62" fmla="*/ 433015 h 1614115"/>
              <a:gd name="connsiteX63" fmla="*/ 340406 w 1278618"/>
              <a:gd name="connsiteY63" fmla="*/ 404440 h 1614115"/>
              <a:gd name="connsiteX64" fmla="*/ 335643 w 1278618"/>
              <a:gd name="connsiteY64" fmla="*/ 175840 h 1614115"/>
              <a:gd name="connsiteX65" fmla="*/ 326118 w 1278618"/>
              <a:gd name="connsiteY65" fmla="*/ 147265 h 1614115"/>
              <a:gd name="connsiteX66" fmla="*/ 321356 w 1278618"/>
              <a:gd name="connsiteY66" fmla="*/ 128215 h 1614115"/>
              <a:gd name="connsiteX67" fmla="*/ 311831 w 1278618"/>
              <a:gd name="connsiteY67" fmla="*/ 99640 h 1614115"/>
              <a:gd name="connsiteX68" fmla="*/ 307068 w 1278618"/>
              <a:gd name="connsiteY68" fmla="*/ 85352 h 1614115"/>
              <a:gd name="connsiteX69" fmla="*/ 311831 w 1278618"/>
              <a:gd name="connsiteY69" fmla="*/ 4390 h 1614115"/>
              <a:gd name="connsiteX70" fmla="*/ 965856 w 1278618"/>
              <a:gd name="connsiteY70" fmla="*/ 0 h 1614115"/>
              <a:gd name="connsiteX0" fmla="*/ 939775 w 1252537"/>
              <a:gd name="connsiteY0" fmla="*/ 0 h 1614115"/>
              <a:gd name="connsiteX1" fmla="*/ 947737 w 1252537"/>
              <a:gd name="connsiteY1" fmla="*/ 71065 h 1614115"/>
              <a:gd name="connsiteX2" fmla="*/ 957262 w 1252537"/>
              <a:gd name="connsiteY2" fmla="*/ 323477 h 1614115"/>
              <a:gd name="connsiteX3" fmla="*/ 966787 w 1252537"/>
              <a:gd name="connsiteY3" fmla="*/ 399677 h 1614115"/>
              <a:gd name="connsiteX4" fmla="*/ 982638 w 1252537"/>
              <a:gd name="connsiteY4" fmla="*/ 590177 h 1614115"/>
              <a:gd name="connsiteX5" fmla="*/ 1000125 w 1252537"/>
              <a:gd name="connsiteY5" fmla="*/ 694952 h 1614115"/>
              <a:gd name="connsiteX6" fmla="*/ 1052512 w 1252537"/>
              <a:gd name="connsiteY6" fmla="*/ 852115 h 1614115"/>
              <a:gd name="connsiteX7" fmla="*/ 1081087 w 1252537"/>
              <a:gd name="connsiteY7" fmla="*/ 937840 h 1614115"/>
              <a:gd name="connsiteX8" fmla="*/ 1095375 w 1252537"/>
              <a:gd name="connsiteY8" fmla="*/ 985465 h 1614115"/>
              <a:gd name="connsiteX9" fmla="*/ 1195387 w 1252537"/>
              <a:gd name="connsiteY9" fmla="*/ 1180727 h 1614115"/>
              <a:gd name="connsiteX10" fmla="*/ 1238250 w 1252537"/>
              <a:gd name="connsiteY10" fmla="*/ 1266452 h 1614115"/>
              <a:gd name="connsiteX11" fmla="*/ 1252537 w 1252537"/>
              <a:gd name="connsiteY11" fmla="*/ 1318840 h 1614115"/>
              <a:gd name="connsiteX12" fmla="*/ 1219052 w 1252537"/>
              <a:gd name="connsiteY12" fmla="*/ 1481063 h 1614115"/>
              <a:gd name="connsiteX13" fmla="*/ 1178570 w 1252537"/>
              <a:gd name="connsiteY13" fmla="*/ 1547738 h 1614115"/>
              <a:gd name="connsiteX14" fmla="*/ 1152525 w 1252537"/>
              <a:gd name="connsiteY14" fmla="*/ 1580777 h 1614115"/>
              <a:gd name="connsiteX15" fmla="*/ 1057275 w 1252537"/>
              <a:gd name="connsiteY15" fmla="*/ 1576015 h 1614115"/>
              <a:gd name="connsiteX16" fmla="*/ 1014412 w 1252537"/>
              <a:gd name="connsiteY16" fmla="*/ 1552202 h 1614115"/>
              <a:gd name="connsiteX17" fmla="*/ 957262 w 1252537"/>
              <a:gd name="connsiteY17" fmla="*/ 1528390 h 1614115"/>
              <a:gd name="connsiteX18" fmla="*/ 885825 w 1252537"/>
              <a:gd name="connsiteY18" fmla="*/ 1504577 h 1614115"/>
              <a:gd name="connsiteX19" fmla="*/ 595312 w 1252537"/>
              <a:gd name="connsiteY19" fmla="*/ 1509340 h 1614115"/>
              <a:gd name="connsiteX20" fmla="*/ 538162 w 1252537"/>
              <a:gd name="connsiteY20" fmla="*/ 1514102 h 1614115"/>
              <a:gd name="connsiteX21" fmla="*/ 461962 w 1252537"/>
              <a:gd name="connsiteY21" fmla="*/ 1537915 h 1614115"/>
              <a:gd name="connsiteX22" fmla="*/ 404812 w 1252537"/>
              <a:gd name="connsiteY22" fmla="*/ 1566490 h 1614115"/>
              <a:gd name="connsiteX23" fmla="*/ 347662 w 1252537"/>
              <a:gd name="connsiteY23" fmla="*/ 1595065 h 1614115"/>
              <a:gd name="connsiteX24" fmla="*/ 280987 w 1252537"/>
              <a:gd name="connsiteY24" fmla="*/ 1614115 h 1614115"/>
              <a:gd name="connsiteX25" fmla="*/ 252412 w 1252537"/>
              <a:gd name="connsiteY25" fmla="*/ 1609352 h 1614115"/>
              <a:gd name="connsiteX26" fmla="*/ 195262 w 1252537"/>
              <a:gd name="connsiteY26" fmla="*/ 1595065 h 1614115"/>
              <a:gd name="connsiteX27" fmla="*/ 176212 w 1252537"/>
              <a:gd name="connsiteY27" fmla="*/ 1599827 h 1614115"/>
              <a:gd name="connsiteX28" fmla="*/ 180975 w 1252537"/>
              <a:gd name="connsiteY28" fmla="*/ 1566490 h 1614115"/>
              <a:gd name="connsiteX29" fmla="*/ 157162 w 1252537"/>
              <a:gd name="connsiteY29" fmla="*/ 1556965 h 1614115"/>
              <a:gd name="connsiteX30" fmla="*/ 147637 w 1252537"/>
              <a:gd name="connsiteY30" fmla="*/ 1542677 h 1614115"/>
              <a:gd name="connsiteX31" fmla="*/ 142875 w 1252537"/>
              <a:gd name="connsiteY31" fmla="*/ 1528390 h 1614115"/>
              <a:gd name="connsiteX32" fmla="*/ 123825 w 1252537"/>
              <a:gd name="connsiteY32" fmla="*/ 1499815 h 1614115"/>
              <a:gd name="connsiteX33" fmla="*/ 114300 w 1252537"/>
              <a:gd name="connsiteY33" fmla="*/ 1485527 h 1614115"/>
              <a:gd name="connsiteX34" fmla="*/ 104775 w 1252537"/>
              <a:gd name="connsiteY34" fmla="*/ 1471240 h 1614115"/>
              <a:gd name="connsiteX35" fmla="*/ 90487 w 1252537"/>
              <a:gd name="connsiteY35" fmla="*/ 1418852 h 1614115"/>
              <a:gd name="connsiteX36" fmla="*/ 85725 w 1252537"/>
              <a:gd name="connsiteY36" fmla="*/ 1404565 h 1614115"/>
              <a:gd name="connsiteX37" fmla="*/ 71437 w 1252537"/>
              <a:gd name="connsiteY37" fmla="*/ 1395040 h 1614115"/>
              <a:gd name="connsiteX38" fmla="*/ 42862 w 1252537"/>
              <a:gd name="connsiteY38" fmla="*/ 1385515 h 1614115"/>
              <a:gd name="connsiteX39" fmla="*/ 33337 w 1252537"/>
              <a:gd name="connsiteY39" fmla="*/ 1371227 h 1614115"/>
              <a:gd name="connsiteX40" fmla="*/ 4762 w 1252537"/>
              <a:gd name="connsiteY40" fmla="*/ 1356940 h 1614115"/>
              <a:gd name="connsiteX41" fmla="*/ 9525 w 1252537"/>
              <a:gd name="connsiteY41" fmla="*/ 1342652 h 1614115"/>
              <a:gd name="connsiteX42" fmla="*/ 0 w 1252537"/>
              <a:gd name="connsiteY42" fmla="*/ 1328365 h 1614115"/>
              <a:gd name="connsiteX43" fmla="*/ 66675 w 1252537"/>
              <a:gd name="connsiteY43" fmla="*/ 1237877 h 1614115"/>
              <a:gd name="connsiteX44" fmla="*/ 80962 w 1252537"/>
              <a:gd name="connsiteY44" fmla="*/ 1233115 h 1614115"/>
              <a:gd name="connsiteX45" fmla="*/ 95250 w 1252537"/>
              <a:gd name="connsiteY45" fmla="*/ 1228352 h 1614115"/>
              <a:gd name="connsiteX46" fmla="*/ 104775 w 1252537"/>
              <a:gd name="connsiteY46" fmla="*/ 1214065 h 1614115"/>
              <a:gd name="connsiteX47" fmla="*/ 119062 w 1252537"/>
              <a:gd name="connsiteY47" fmla="*/ 1204540 h 1614115"/>
              <a:gd name="connsiteX48" fmla="*/ 128587 w 1252537"/>
              <a:gd name="connsiteY48" fmla="*/ 1175965 h 1614115"/>
              <a:gd name="connsiteX49" fmla="*/ 147637 w 1252537"/>
              <a:gd name="connsiteY49" fmla="*/ 1133102 h 1614115"/>
              <a:gd name="connsiteX50" fmla="*/ 157162 w 1252537"/>
              <a:gd name="connsiteY50" fmla="*/ 1104527 h 1614115"/>
              <a:gd name="connsiteX51" fmla="*/ 161925 w 1252537"/>
              <a:gd name="connsiteY51" fmla="*/ 1090240 h 1614115"/>
              <a:gd name="connsiteX52" fmla="*/ 166687 w 1252537"/>
              <a:gd name="connsiteY52" fmla="*/ 1056902 h 1614115"/>
              <a:gd name="connsiteX53" fmla="*/ 176212 w 1252537"/>
              <a:gd name="connsiteY53" fmla="*/ 1023565 h 1614115"/>
              <a:gd name="connsiteX54" fmla="*/ 195262 w 1252537"/>
              <a:gd name="connsiteY54" fmla="*/ 990227 h 1614115"/>
              <a:gd name="connsiteX55" fmla="*/ 257175 w 1252537"/>
              <a:gd name="connsiteY55" fmla="*/ 985465 h 1614115"/>
              <a:gd name="connsiteX56" fmla="*/ 271462 w 1252537"/>
              <a:gd name="connsiteY56" fmla="*/ 928315 h 1614115"/>
              <a:gd name="connsiteX57" fmla="*/ 276225 w 1252537"/>
              <a:gd name="connsiteY57" fmla="*/ 914027 h 1614115"/>
              <a:gd name="connsiteX58" fmla="*/ 285750 w 1252537"/>
              <a:gd name="connsiteY58" fmla="*/ 518740 h 1614115"/>
              <a:gd name="connsiteX59" fmla="*/ 295275 w 1252537"/>
              <a:gd name="connsiteY59" fmla="*/ 490165 h 1614115"/>
              <a:gd name="connsiteX60" fmla="*/ 300037 w 1252537"/>
              <a:gd name="connsiteY60" fmla="*/ 475877 h 1614115"/>
              <a:gd name="connsiteX61" fmla="*/ 304800 w 1252537"/>
              <a:gd name="connsiteY61" fmla="*/ 433015 h 1614115"/>
              <a:gd name="connsiteX62" fmla="*/ 314325 w 1252537"/>
              <a:gd name="connsiteY62" fmla="*/ 404440 h 1614115"/>
              <a:gd name="connsiteX63" fmla="*/ 309562 w 1252537"/>
              <a:gd name="connsiteY63" fmla="*/ 175840 h 1614115"/>
              <a:gd name="connsiteX64" fmla="*/ 300037 w 1252537"/>
              <a:gd name="connsiteY64" fmla="*/ 147265 h 1614115"/>
              <a:gd name="connsiteX65" fmla="*/ 295275 w 1252537"/>
              <a:gd name="connsiteY65" fmla="*/ 128215 h 1614115"/>
              <a:gd name="connsiteX66" fmla="*/ 285750 w 1252537"/>
              <a:gd name="connsiteY66" fmla="*/ 99640 h 1614115"/>
              <a:gd name="connsiteX67" fmla="*/ 280987 w 1252537"/>
              <a:gd name="connsiteY67" fmla="*/ 85352 h 1614115"/>
              <a:gd name="connsiteX68" fmla="*/ 285750 w 1252537"/>
              <a:gd name="connsiteY68" fmla="*/ 4390 h 1614115"/>
              <a:gd name="connsiteX69" fmla="*/ 939775 w 1252537"/>
              <a:gd name="connsiteY69" fmla="*/ 0 h 1614115"/>
              <a:gd name="connsiteX0" fmla="*/ 935013 w 1247775"/>
              <a:gd name="connsiteY0" fmla="*/ 0 h 1614115"/>
              <a:gd name="connsiteX1" fmla="*/ 942975 w 1247775"/>
              <a:gd name="connsiteY1" fmla="*/ 71065 h 1614115"/>
              <a:gd name="connsiteX2" fmla="*/ 952500 w 1247775"/>
              <a:gd name="connsiteY2" fmla="*/ 323477 h 1614115"/>
              <a:gd name="connsiteX3" fmla="*/ 962025 w 1247775"/>
              <a:gd name="connsiteY3" fmla="*/ 399677 h 1614115"/>
              <a:gd name="connsiteX4" fmla="*/ 977876 w 1247775"/>
              <a:gd name="connsiteY4" fmla="*/ 590177 h 1614115"/>
              <a:gd name="connsiteX5" fmla="*/ 995363 w 1247775"/>
              <a:gd name="connsiteY5" fmla="*/ 694952 h 1614115"/>
              <a:gd name="connsiteX6" fmla="*/ 1047750 w 1247775"/>
              <a:gd name="connsiteY6" fmla="*/ 852115 h 1614115"/>
              <a:gd name="connsiteX7" fmla="*/ 1076325 w 1247775"/>
              <a:gd name="connsiteY7" fmla="*/ 937840 h 1614115"/>
              <a:gd name="connsiteX8" fmla="*/ 1090613 w 1247775"/>
              <a:gd name="connsiteY8" fmla="*/ 985465 h 1614115"/>
              <a:gd name="connsiteX9" fmla="*/ 1190625 w 1247775"/>
              <a:gd name="connsiteY9" fmla="*/ 1180727 h 1614115"/>
              <a:gd name="connsiteX10" fmla="*/ 1233488 w 1247775"/>
              <a:gd name="connsiteY10" fmla="*/ 1266452 h 1614115"/>
              <a:gd name="connsiteX11" fmla="*/ 1247775 w 1247775"/>
              <a:gd name="connsiteY11" fmla="*/ 1318840 h 1614115"/>
              <a:gd name="connsiteX12" fmla="*/ 1214290 w 1247775"/>
              <a:gd name="connsiteY12" fmla="*/ 1481063 h 1614115"/>
              <a:gd name="connsiteX13" fmla="*/ 1173808 w 1247775"/>
              <a:gd name="connsiteY13" fmla="*/ 1547738 h 1614115"/>
              <a:gd name="connsiteX14" fmla="*/ 1147763 w 1247775"/>
              <a:gd name="connsiteY14" fmla="*/ 1580777 h 1614115"/>
              <a:gd name="connsiteX15" fmla="*/ 1052513 w 1247775"/>
              <a:gd name="connsiteY15" fmla="*/ 1576015 h 1614115"/>
              <a:gd name="connsiteX16" fmla="*/ 1009650 w 1247775"/>
              <a:gd name="connsiteY16" fmla="*/ 1552202 h 1614115"/>
              <a:gd name="connsiteX17" fmla="*/ 952500 w 1247775"/>
              <a:gd name="connsiteY17" fmla="*/ 1528390 h 1614115"/>
              <a:gd name="connsiteX18" fmla="*/ 881063 w 1247775"/>
              <a:gd name="connsiteY18" fmla="*/ 1504577 h 1614115"/>
              <a:gd name="connsiteX19" fmla="*/ 590550 w 1247775"/>
              <a:gd name="connsiteY19" fmla="*/ 1509340 h 1614115"/>
              <a:gd name="connsiteX20" fmla="*/ 533400 w 1247775"/>
              <a:gd name="connsiteY20" fmla="*/ 1514102 h 1614115"/>
              <a:gd name="connsiteX21" fmla="*/ 457200 w 1247775"/>
              <a:gd name="connsiteY21" fmla="*/ 1537915 h 1614115"/>
              <a:gd name="connsiteX22" fmla="*/ 400050 w 1247775"/>
              <a:gd name="connsiteY22" fmla="*/ 1566490 h 1614115"/>
              <a:gd name="connsiteX23" fmla="*/ 342900 w 1247775"/>
              <a:gd name="connsiteY23" fmla="*/ 1595065 h 1614115"/>
              <a:gd name="connsiteX24" fmla="*/ 276225 w 1247775"/>
              <a:gd name="connsiteY24" fmla="*/ 1614115 h 1614115"/>
              <a:gd name="connsiteX25" fmla="*/ 247650 w 1247775"/>
              <a:gd name="connsiteY25" fmla="*/ 1609352 h 1614115"/>
              <a:gd name="connsiteX26" fmla="*/ 190500 w 1247775"/>
              <a:gd name="connsiteY26" fmla="*/ 1595065 h 1614115"/>
              <a:gd name="connsiteX27" fmla="*/ 171450 w 1247775"/>
              <a:gd name="connsiteY27" fmla="*/ 1599827 h 1614115"/>
              <a:gd name="connsiteX28" fmla="*/ 176213 w 1247775"/>
              <a:gd name="connsiteY28" fmla="*/ 1566490 h 1614115"/>
              <a:gd name="connsiteX29" fmla="*/ 152400 w 1247775"/>
              <a:gd name="connsiteY29" fmla="*/ 1556965 h 1614115"/>
              <a:gd name="connsiteX30" fmla="*/ 142875 w 1247775"/>
              <a:gd name="connsiteY30" fmla="*/ 1542677 h 1614115"/>
              <a:gd name="connsiteX31" fmla="*/ 138113 w 1247775"/>
              <a:gd name="connsiteY31" fmla="*/ 1528390 h 1614115"/>
              <a:gd name="connsiteX32" fmla="*/ 119063 w 1247775"/>
              <a:gd name="connsiteY32" fmla="*/ 1499815 h 1614115"/>
              <a:gd name="connsiteX33" fmla="*/ 109538 w 1247775"/>
              <a:gd name="connsiteY33" fmla="*/ 1485527 h 1614115"/>
              <a:gd name="connsiteX34" fmla="*/ 100013 w 1247775"/>
              <a:gd name="connsiteY34" fmla="*/ 1471240 h 1614115"/>
              <a:gd name="connsiteX35" fmla="*/ 85725 w 1247775"/>
              <a:gd name="connsiteY35" fmla="*/ 1418852 h 1614115"/>
              <a:gd name="connsiteX36" fmla="*/ 80963 w 1247775"/>
              <a:gd name="connsiteY36" fmla="*/ 1404565 h 1614115"/>
              <a:gd name="connsiteX37" fmla="*/ 66675 w 1247775"/>
              <a:gd name="connsiteY37" fmla="*/ 1395040 h 1614115"/>
              <a:gd name="connsiteX38" fmla="*/ 38100 w 1247775"/>
              <a:gd name="connsiteY38" fmla="*/ 1385515 h 1614115"/>
              <a:gd name="connsiteX39" fmla="*/ 28575 w 1247775"/>
              <a:gd name="connsiteY39" fmla="*/ 1371227 h 1614115"/>
              <a:gd name="connsiteX40" fmla="*/ 0 w 1247775"/>
              <a:gd name="connsiteY40" fmla="*/ 1356940 h 1614115"/>
              <a:gd name="connsiteX41" fmla="*/ 4763 w 1247775"/>
              <a:gd name="connsiteY41" fmla="*/ 1342652 h 1614115"/>
              <a:gd name="connsiteX42" fmla="*/ 61913 w 1247775"/>
              <a:gd name="connsiteY42" fmla="*/ 1237877 h 1614115"/>
              <a:gd name="connsiteX43" fmla="*/ 76200 w 1247775"/>
              <a:gd name="connsiteY43" fmla="*/ 1233115 h 1614115"/>
              <a:gd name="connsiteX44" fmla="*/ 90488 w 1247775"/>
              <a:gd name="connsiteY44" fmla="*/ 1228352 h 1614115"/>
              <a:gd name="connsiteX45" fmla="*/ 100013 w 1247775"/>
              <a:gd name="connsiteY45" fmla="*/ 1214065 h 1614115"/>
              <a:gd name="connsiteX46" fmla="*/ 114300 w 1247775"/>
              <a:gd name="connsiteY46" fmla="*/ 1204540 h 1614115"/>
              <a:gd name="connsiteX47" fmla="*/ 123825 w 1247775"/>
              <a:gd name="connsiteY47" fmla="*/ 1175965 h 1614115"/>
              <a:gd name="connsiteX48" fmla="*/ 142875 w 1247775"/>
              <a:gd name="connsiteY48" fmla="*/ 1133102 h 1614115"/>
              <a:gd name="connsiteX49" fmla="*/ 152400 w 1247775"/>
              <a:gd name="connsiteY49" fmla="*/ 1104527 h 1614115"/>
              <a:gd name="connsiteX50" fmla="*/ 157163 w 1247775"/>
              <a:gd name="connsiteY50" fmla="*/ 1090240 h 1614115"/>
              <a:gd name="connsiteX51" fmla="*/ 161925 w 1247775"/>
              <a:gd name="connsiteY51" fmla="*/ 1056902 h 1614115"/>
              <a:gd name="connsiteX52" fmla="*/ 171450 w 1247775"/>
              <a:gd name="connsiteY52" fmla="*/ 1023565 h 1614115"/>
              <a:gd name="connsiteX53" fmla="*/ 190500 w 1247775"/>
              <a:gd name="connsiteY53" fmla="*/ 990227 h 1614115"/>
              <a:gd name="connsiteX54" fmla="*/ 252413 w 1247775"/>
              <a:gd name="connsiteY54" fmla="*/ 985465 h 1614115"/>
              <a:gd name="connsiteX55" fmla="*/ 266700 w 1247775"/>
              <a:gd name="connsiteY55" fmla="*/ 928315 h 1614115"/>
              <a:gd name="connsiteX56" fmla="*/ 271463 w 1247775"/>
              <a:gd name="connsiteY56" fmla="*/ 914027 h 1614115"/>
              <a:gd name="connsiteX57" fmla="*/ 280988 w 1247775"/>
              <a:gd name="connsiteY57" fmla="*/ 518740 h 1614115"/>
              <a:gd name="connsiteX58" fmla="*/ 290513 w 1247775"/>
              <a:gd name="connsiteY58" fmla="*/ 490165 h 1614115"/>
              <a:gd name="connsiteX59" fmla="*/ 295275 w 1247775"/>
              <a:gd name="connsiteY59" fmla="*/ 475877 h 1614115"/>
              <a:gd name="connsiteX60" fmla="*/ 300038 w 1247775"/>
              <a:gd name="connsiteY60" fmla="*/ 433015 h 1614115"/>
              <a:gd name="connsiteX61" fmla="*/ 309563 w 1247775"/>
              <a:gd name="connsiteY61" fmla="*/ 404440 h 1614115"/>
              <a:gd name="connsiteX62" fmla="*/ 304800 w 1247775"/>
              <a:gd name="connsiteY62" fmla="*/ 175840 h 1614115"/>
              <a:gd name="connsiteX63" fmla="*/ 295275 w 1247775"/>
              <a:gd name="connsiteY63" fmla="*/ 147265 h 1614115"/>
              <a:gd name="connsiteX64" fmla="*/ 290513 w 1247775"/>
              <a:gd name="connsiteY64" fmla="*/ 128215 h 1614115"/>
              <a:gd name="connsiteX65" fmla="*/ 280988 w 1247775"/>
              <a:gd name="connsiteY65" fmla="*/ 99640 h 1614115"/>
              <a:gd name="connsiteX66" fmla="*/ 276225 w 1247775"/>
              <a:gd name="connsiteY66" fmla="*/ 85352 h 1614115"/>
              <a:gd name="connsiteX67" fmla="*/ 280988 w 1247775"/>
              <a:gd name="connsiteY67" fmla="*/ 4390 h 1614115"/>
              <a:gd name="connsiteX68" fmla="*/ 935013 w 1247775"/>
              <a:gd name="connsiteY68" fmla="*/ 0 h 1614115"/>
              <a:gd name="connsiteX0" fmla="*/ 935013 w 1247775"/>
              <a:gd name="connsiteY0" fmla="*/ 0 h 1614115"/>
              <a:gd name="connsiteX1" fmla="*/ 942975 w 1247775"/>
              <a:gd name="connsiteY1" fmla="*/ 71065 h 1614115"/>
              <a:gd name="connsiteX2" fmla="*/ 952500 w 1247775"/>
              <a:gd name="connsiteY2" fmla="*/ 323477 h 1614115"/>
              <a:gd name="connsiteX3" fmla="*/ 962025 w 1247775"/>
              <a:gd name="connsiteY3" fmla="*/ 399677 h 1614115"/>
              <a:gd name="connsiteX4" fmla="*/ 977876 w 1247775"/>
              <a:gd name="connsiteY4" fmla="*/ 590177 h 1614115"/>
              <a:gd name="connsiteX5" fmla="*/ 995363 w 1247775"/>
              <a:gd name="connsiteY5" fmla="*/ 694952 h 1614115"/>
              <a:gd name="connsiteX6" fmla="*/ 1047750 w 1247775"/>
              <a:gd name="connsiteY6" fmla="*/ 852115 h 1614115"/>
              <a:gd name="connsiteX7" fmla="*/ 1076325 w 1247775"/>
              <a:gd name="connsiteY7" fmla="*/ 937840 h 1614115"/>
              <a:gd name="connsiteX8" fmla="*/ 1090613 w 1247775"/>
              <a:gd name="connsiteY8" fmla="*/ 985465 h 1614115"/>
              <a:gd name="connsiteX9" fmla="*/ 1190625 w 1247775"/>
              <a:gd name="connsiteY9" fmla="*/ 1180727 h 1614115"/>
              <a:gd name="connsiteX10" fmla="*/ 1233488 w 1247775"/>
              <a:gd name="connsiteY10" fmla="*/ 1266452 h 1614115"/>
              <a:gd name="connsiteX11" fmla="*/ 1247775 w 1247775"/>
              <a:gd name="connsiteY11" fmla="*/ 1318840 h 1614115"/>
              <a:gd name="connsiteX12" fmla="*/ 1214290 w 1247775"/>
              <a:gd name="connsiteY12" fmla="*/ 1481063 h 1614115"/>
              <a:gd name="connsiteX13" fmla="*/ 1173808 w 1247775"/>
              <a:gd name="connsiteY13" fmla="*/ 1547738 h 1614115"/>
              <a:gd name="connsiteX14" fmla="*/ 1147763 w 1247775"/>
              <a:gd name="connsiteY14" fmla="*/ 1580777 h 1614115"/>
              <a:gd name="connsiteX15" fmla="*/ 1052513 w 1247775"/>
              <a:gd name="connsiteY15" fmla="*/ 1576015 h 1614115"/>
              <a:gd name="connsiteX16" fmla="*/ 1009650 w 1247775"/>
              <a:gd name="connsiteY16" fmla="*/ 1552202 h 1614115"/>
              <a:gd name="connsiteX17" fmla="*/ 952500 w 1247775"/>
              <a:gd name="connsiteY17" fmla="*/ 1528390 h 1614115"/>
              <a:gd name="connsiteX18" fmla="*/ 881063 w 1247775"/>
              <a:gd name="connsiteY18" fmla="*/ 1504577 h 1614115"/>
              <a:gd name="connsiteX19" fmla="*/ 590550 w 1247775"/>
              <a:gd name="connsiteY19" fmla="*/ 1509340 h 1614115"/>
              <a:gd name="connsiteX20" fmla="*/ 533400 w 1247775"/>
              <a:gd name="connsiteY20" fmla="*/ 1514102 h 1614115"/>
              <a:gd name="connsiteX21" fmla="*/ 457200 w 1247775"/>
              <a:gd name="connsiteY21" fmla="*/ 1537915 h 1614115"/>
              <a:gd name="connsiteX22" fmla="*/ 400050 w 1247775"/>
              <a:gd name="connsiteY22" fmla="*/ 1566490 h 1614115"/>
              <a:gd name="connsiteX23" fmla="*/ 342900 w 1247775"/>
              <a:gd name="connsiteY23" fmla="*/ 1595065 h 1614115"/>
              <a:gd name="connsiteX24" fmla="*/ 276225 w 1247775"/>
              <a:gd name="connsiteY24" fmla="*/ 1614115 h 1614115"/>
              <a:gd name="connsiteX25" fmla="*/ 247650 w 1247775"/>
              <a:gd name="connsiteY25" fmla="*/ 1609352 h 1614115"/>
              <a:gd name="connsiteX26" fmla="*/ 190500 w 1247775"/>
              <a:gd name="connsiteY26" fmla="*/ 1595065 h 1614115"/>
              <a:gd name="connsiteX27" fmla="*/ 171450 w 1247775"/>
              <a:gd name="connsiteY27" fmla="*/ 1599827 h 1614115"/>
              <a:gd name="connsiteX28" fmla="*/ 176213 w 1247775"/>
              <a:gd name="connsiteY28" fmla="*/ 1566490 h 1614115"/>
              <a:gd name="connsiteX29" fmla="*/ 152400 w 1247775"/>
              <a:gd name="connsiteY29" fmla="*/ 1556965 h 1614115"/>
              <a:gd name="connsiteX30" fmla="*/ 142875 w 1247775"/>
              <a:gd name="connsiteY30" fmla="*/ 1542677 h 1614115"/>
              <a:gd name="connsiteX31" fmla="*/ 138113 w 1247775"/>
              <a:gd name="connsiteY31" fmla="*/ 1528390 h 1614115"/>
              <a:gd name="connsiteX32" fmla="*/ 119063 w 1247775"/>
              <a:gd name="connsiteY32" fmla="*/ 1499815 h 1614115"/>
              <a:gd name="connsiteX33" fmla="*/ 109538 w 1247775"/>
              <a:gd name="connsiteY33" fmla="*/ 1485527 h 1614115"/>
              <a:gd name="connsiteX34" fmla="*/ 100013 w 1247775"/>
              <a:gd name="connsiteY34" fmla="*/ 1471240 h 1614115"/>
              <a:gd name="connsiteX35" fmla="*/ 85725 w 1247775"/>
              <a:gd name="connsiteY35" fmla="*/ 1418852 h 1614115"/>
              <a:gd name="connsiteX36" fmla="*/ 80963 w 1247775"/>
              <a:gd name="connsiteY36" fmla="*/ 1404565 h 1614115"/>
              <a:gd name="connsiteX37" fmla="*/ 66675 w 1247775"/>
              <a:gd name="connsiteY37" fmla="*/ 1395040 h 1614115"/>
              <a:gd name="connsiteX38" fmla="*/ 38100 w 1247775"/>
              <a:gd name="connsiteY38" fmla="*/ 1385515 h 1614115"/>
              <a:gd name="connsiteX39" fmla="*/ 28575 w 1247775"/>
              <a:gd name="connsiteY39" fmla="*/ 1371227 h 1614115"/>
              <a:gd name="connsiteX40" fmla="*/ 0 w 1247775"/>
              <a:gd name="connsiteY40" fmla="*/ 1356940 h 1614115"/>
              <a:gd name="connsiteX41" fmla="*/ 61913 w 1247775"/>
              <a:gd name="connsiteY41" fmla="*/ 1237877 h 1614115"/>
              <a:gd name="connsiteX42" fmla="*/ 76200 w 1247775"/>
              <a:gd name="connsiteY42" fmla="*/ 1233115 h 1614115"/>
              <a:gd name="connsiteX43" fmla="*/ 90488 w 1247775"/>
              <a:gd name="connsiteY43" fmla="*/ 1228352 h 1614115"/>
              <a:gd name="connsiteX44" fmla="*/ 100013 w 1247775"/>
              <a:gd name="connsiteY44" fmla="*/ 1214065 h 1614115"/>
              <a:gd name="connsiteX45" fmla="*/ 114300 w 1247775"/>
              <a:gd name="connsiteY45" fmla="*/ 1204540 h 1614115"/>
              <a:gd name="connsiteX46" fmla="*/ 123825 w 1247775"/>
              <a:gd name="connsiteY46" fmla="*/ 1175965 h 1614115"/>
              <a:gd name="connsiteX47" fmla="*/ 142875 w 1247775"/>
              <a:gd name="connsiteY47" fmla="*/ 1133102 h 1614115"/>
              <a:gd name="connsiteX48" fmla="*/ 152400 w 1247775"/>
              <a:gd name="connsiteY48" fmla="*/ 1104527 h 1614115"/>
              <a:gd name="connsiteX49" fmla="*/ 157163 w 1247775"/>
              <a:gd name="connsiteY49" fmla="*/ 1090240 h 1614115"/>
              <a:gd name="connsiteX50" fmla="*/ 161925 w 1247775"/>
              <a:gd name="connsiteY50" fmla="*/ 1056902 h 1614115"/>
              <a:gd name="connsiteX51" fmla="*/ 171450 w 1247775"/>
              <a:gd name="connsiteY51" fmla="*/ 1023565 h 1614115"/>
              <a:gd name="connsiteX52" fmla="*/ 190500 w 1247775"/>
              <a:gd name="connsiteY52" fmla="*/ 990227 h 1614115"/>
              <a:gd name="connsiteX53" fmla="*/ 252413 w 1247775"/>
              <a:gd name="connsiteY53" fmla="*/ 985465 h 1614115"/>
              <a:gd name="connsiteX54" fmla="*/ 266700 w 1247775"/>
              <a:gd name="connsiteY54" fmla="*/ 928315 h 1614115"/>
              <a:gd name="connsiteX55" fmla="*/ 271463 w 1247775"/>
              <a:gd name="connsiteY55" fmla="*/ 914027 h 1614115"/>
              <a:gd name="connsiteX56" fmla="*/ 280988 w 1247775"/>
              <a:gd name="connsiteY56" fmla="*/ 518740 h 1614115"/>
              <a:gd name="connsiteX57" fmla="*/ 290513 w 1247775"/>
              <a:gd name="connsiteY57" fmla="*/ 490165 h 1614115"/>
              <a:gd name="connsiteX58" fmla="*/ 295275 w 1247775"/>
              <a:gd name="connsiteY58" fmla="*/ 475877 h 1614115"/>
              <a:gd name="connsiteX59" fmla="*/ 300038 w 1247775"/>
              <a:gd name="connsiteY59" fmla="*/ 433015 h 1614115"/>
              <a:gd name="connsiteX60" fmla="*/ 309563 w 1247775"/>
              <a:gd name="connsiteY60" fmla="*/ 404440 h 1614115"/>
              <a:gd name="connsiteX61" fmla="*/ 304800 w 1247775"/>
              <a:gd name="connsiteY61" fmla="*/ 175840 h 1614115"/>
              <a:gd name="connsiteX62" fmla="*/ 295275 w 1247775"/>
              <a:gd name="connsiteY62" fmla="*/ 147265 h 1614115"/>
              <a:gd name="connsiteX63" fmla="*/ 290513 w 1247775"/>
              <a:gd name="connsiteY63" fmla="*/ 128215 h 1614115"/>
              <a:gd name="connsiteX64" fmla="*/ 280988 w 1247775"/>
              <a:gd name="connsiteY64" fmla="*/ 99640 h 1614115"/>
              <a:gd name="connsiteX65" fmla="*/ 276225 w 1247775"/>
              <a:gd name="connsiteY65" fmla="*/ 85352 h 1614115"/>
              <a:gd name="connsiteX66" fmla="*/ 280988 w 1247775"/>
              <a:gd name="connsiteY66" fmla="*/ 4390 h 1614115"/>
              <a:gd name="connsiteX67" fmla="*/ 935013 w 1247775"/>
              <a:gd name="connsiteY67" fmla="*/ 0 h 1614115"/>
              <a:gd name="connsiteX0" fmla="*/ 906438 w 1219200"/>
              <a:gd name="connsiteY0" fmla="*/ 0 h 1614115"/>
              <a:gd name="connsiteX1" fmla="*/ 914400 w 1219200"/>
              <a:gd name="connsiteY1" fmla="*/ 71065 h 1614115"/>
              <a:gd name="connsiteX2" fmla="*/ 923925 w 1219200"/>
              <a:gd name="connsiteY2" fmla="*/ 323477 h 1614115"/>
              <a:gd name="connsiteX3" fmla="*/ 933450 w 1219200"/>
              <a:gd name="connsiteY3" fmla="*/ 399677 h 1614115"/>
              <a:gd name="connsiteX4" fmla="*/ 949301 w 1219200"/>
              <a:gd name="connsiteY4" fmla="*/ 590177 h 1614115"/>
              <a:gd name="connsiteX5" fmla="*/ 966788 w 1219200"/>
              <a:gd name="connsiteY5" fmla="*/ 694952 h 1614115"/>
              <a:gd name="connsiteX6" fmla="*/ 1019175 w 1219200"/>
              <a:gd name="connsiteY6" fmla="*/ 852115 h 1614115"/>
              <a:gd name="connsiteX7" fmla="*/ 1047750 w 1219200"/>
              <a:gd name="connsiteY7" fmla="*/ 937840 h 1614115"/>
              <a:gd name="connsiteX8" fmla="*/ 1062038 w 1219200"/>
              <a:gd name="connsiteY8" fmla="*/ 985465 h 1614115"/>
              <a:gd name="connsiteX9" fmla="*/ 1162050 w 1219200"/>
              <a:gd name="connsiteY9" fmla="*/ 1180727 h 1614115"/>
              <a:gd name="connsiteX10" fmla="*/ 1204913 w 1219200"/>
              <a:gd name="connsiteY10" fmla="*/ 1266452 h 1614115"/>
              <a:gd name="connsiteX11" fmla="*/ 1219200 w 1219200"/>
              <a:gd name="connsiteY11" fmla="*/ 1318840 h 1614115"/>
              <a:gd name="connsiteX12" fmla="*/ 1185715 w 1219200"/>
              <a:gd name="connsiteY12" fmla="*/ 1481063 h 1614115"/>
              <a:gd name="connsiteX13" fmla="*/ 1145233 w 1219200"/>
              <a:gd name="connsiteY13" fmla="*/ 1547738 h 1614115"/>
              <a:gd name="connsiteX14" fmla="*/ 1119188 w 1219200"/>
              <a:gd name="connsiteY14" fmla="*/ 1580777 h 1614115"/>
              <a:gd name="connsiteX15" fmla="*/ 1023938 w 1219200"/>
              <a:gd name="connsiteY15" fmla="*/ 1576015 h 1614115"/>
              <a:gd name="connsiteX16" fmla="*/ 981075 w 1219200"/>
              <a:gd name="connsiteY16" fmla="*/ 1552202 h 1614115"/>
              <a:gd name="connsiteX17" fmla="*/ 923925 w 1219200"/>
              <a:gd name="connsiteY17" fmla="*/ 1528390 h 1614115"/>
              <a:gd name="connsiteX18" fmla="*/ 852488 w 1219200"/>
              <a:gd name="connsiteY18" fmla="*/ 1504577 h 1614115"/>
              <a:gd name="connsiteX19" fmla="*/ 561975 w 1219200"/>
              <a:gd name="connsiteY19" fmla="*/ 1509340 h 1614115"/>
              <a:gd name="connsiteX20" fmla="*/ 504825 w 1219200"/>
              <a:gd name="connsiteY20" fmla="*/ 1514102 h 1614115"/>
              <a:gd name="connsiteX21" fmla="*/ 428625 w 1219200"/>
              <a:gd name="connsiteY21" fmla="*/ 1537915 h 1614115"/>
              <a:gd name="connsiteX22" fmla="*/ 371475 w 1219200"/>
              <a:gd name="connsiteY22" fmla="*/ 1566490 h 1614115"/>
              <a:gd name="connsiteX23" fmla="*/ 314325 w 1219200"/>
              <a:gd name="connsiteY23" fmla="*/ 1595065 h 1614115"/>
              <a:gd name="connsiteX24" fmla="*/ 247650 w 1219200"/>
              <a:gd name="connsiteY24" fmla="*/ 1614115 h 1614115"/>
              <a:gd name="connsiteX25" fmla="*/ 219075 w 1219200"/>
              <a:gd name="connsiteY25" fmla="*/ 1609352 h 1614115"/>
              <a:gd name="connsiteX26" fmla="*/ 161925 w 1219200"/>
              <a:gd name="connsiteY26" fmla="*/ 1595065 h 1614115"/>
              <a:gd name="connsiteX27" fmla="*/ 142875 w 1219200"/>
              <a:gd name="connsiteY27" fmla="*/ 1599827 h 1614115"/>
              <a:gd name="connsiteX28" fmla="*/ 147638 w 1219200"/>
              <a:gd name="connsiteY28" fmla="*/ 1566490 h 1614115"/>
              <a:gd name="connsiteX29" fmla="*/ 123825 w 1219200"/>
              <a:gd name="connsiteY29" fmla="*/ 1556965 h 1614115"/>
              <a:gd name="connsiteX30" fmla="*/ 114300 w 1219200"/>
              <a:gd name="connsiteY30" fmla="*/ 1542677 h 1614115"/>
              <a:gd name="connsiteX31" fmla="*/ 109538 w 1219200"/>
              <a:gd name="connsiteY31" fmla="*/ 1528390 h 1614115"/>
              <a:gd name="connsiteX32" fmla="*/ 90488 w 1219200"/>
              <a:gd name="connsiteY32" fmla="*/ 1499815 h 1614115"/>
              <a:gd name="connsiteX33" fmla="*/ 80963 w 1219200"/>
              <a:gd name="connsiteY33" fmla="*/ 1485527 h 1614115"/>
              <a:gd name="connsiteX34" fmla="*/ 71438 w 1219200"/>
              <a:gd name="connsiteY34" fmla="*/ 1471240 h 1614115"/>
              <a:gd name="connsiteX35" fmla="*/ 57150 w 1219200"/>
              <a:gd name="connsiteY35" fmla="*/ 1418852 h 1614115"/>
              <a:gd name="connsiteX36" fmla="*/ 52388 w 1219200"/>
              <a:gd name="connsiteY36" fmla="*/ 1404565 h 1614115"/>
              <a:gd name="connsiteX37" fmla="*/ 38100 w 1219200"/>
              <a:gd name="connsiteY37" fmla="*/ 1395040 h 1614115"/>
              <a:gd name="connsiteX38" fmla="*/ 9525 w 1219200"/>
              <a:gd name="connsiteY38" fmla="*/ 1385515 h 1614115"/>
              <a:gd name="connsiteX39" fmla="*/ 0 w 1219200"/>
              <a:gd name="connsiteY39" fmla="*/ 1371227 h 1614115"/>
              <a:gd name="connsiteX40" fmla="*/ 33338 w 1219200"/>
              <a:gd name="connsiteY40" fmla="*/ 1237877 h 1614115"/>
              <a:gd name="connsiteX41" fmla="*/ 47625 w 1219200"/>
              <a:gd name="connsiteY41" fmla="*/ 1233115 h 1614115"/>
              <a:gd name="connsiteX42" fmla="*/ 61913 w 1219200"/>
              <a:gd name="connsiteY42" fmla="*/ 1228352 h 1614115"/>
              <a:gd name="connsiteX43" fmla="*/ 71438 w 1219200"/>
              <a:gd name="connsiteY43" fmla="*/ 1214065 h 1614115"/>
              <a:gd name="connsiteX44" fmla="*/ 85725 w 1219200"/>
              <a:gd name="connsiteY44" fmla="*/ 1204540 h 1614115"/>
              <a:gd name="connsiteX45" fmla="*/ 95250 w 1219200"/>
              <a:gd name="connsiteY45" fmla="*/ 1175965 h 1614115"/>
              <a:gd name="connsiteX46" fmla="*/ 114300 w 1219200"/>
              <a:gd name="connsiteY46" fmla="*/ 1133102 h 1614115"/>
              <a:gd name="connsiteX47" fmla="*/ 123825 w 1219200"/>
              <a:gd name="connsiteY47" fmla="*/ 1104527 h 1614115"/>
              <a:gd name="connsiteX48" fmla="*/ 128588 w 1219200"/>
              <a:gd name="connsiteY48" fmla="*/ 1090240 h 1614115"/>
              <a:gd name="connsiteX49" fmla="*/ 133350 w 1219200"/>
              <a:gd name="connsiteY49" fmla="*/ 1056902 h 1614115"/>
              <a:gd name="connsiteX50" fmla="*/ 142875 w 1219200"/>
              <a:gd name="connsiteY50" fmla="*/ 1023565 h 1614115"/>
              <a:gd name="connsiteX51" fmla="*/ 161925 w 1219200"/>
              <a:gd name="connsiteY51" fmla="*/ 990227 h 1614115"/>
              <a:gd name="connsiteX52" fmla="*/ 223838 w 1219200"/>
              <a:gd name="connsiteY52" fmla="*/ 985465 h 1614115"/>
              <a:gd name="connsiteX53" fmla="*/ 238125 w 1219200"/>
              <a:gd name="connsiteY53" fmla="*/ 928315 h 1614115"/>
              <a:gd name="connsiteX54" fmla="*/ 242888 w 1219200"/>
              <a:gd name="connsiteY54" fmla="*/ 914027 h 1614115"/>
              <a:gd name="connsiteX55" fmla="*/ 252413 w 1219200"/>
              <a:gd name="connsiteY55" fmla="*/ 518740 h 1614115"/>
              <a:gd name="connsiteX56" fmla="*/ 261938 w 1219200"/>
              <a:gd name="connsiteY56" fmla="*/ 490165 h 1614115"/>
              <a:gd name="connsiteX57" fmla="*/ 266700 w 1219200"/>
              <a:gd name="connsiteY57" fmla="*/ 475877 h 1614115"/>
              <a:gd name="connsiteX58" fmla="*/ 271463 w 1219200"/>
              <a:gd name="connsiteY58" fmla="*/ 433015 h 1614115"/>
              <a:gd name="connsiteX59" fmla="*/ 280988 w 1219200"/>
              <a:gd name="connsiteY59" fmla="*/ 404440 h 1614115"/>
              <a:gd name="connsiteX60" fmla="*/ 276225 w 1219200"/>
              <a:gd name="connsiteY60" fmla="*/ 175840 h 1614115"/>
              <a:gd name="connsiteX61" fmla="*/ 266700 w 1219200"/>
              <a:gd name="connsiteY61" fmla="*/ 147265 h 1614115"/>
              <a:gd name="connsiteX62" fmla="*/ 261938 w 1219200"/>
              <a:gd name="connsiteY62" fmla="*/ 128215 h 1614115"/>
              <a:gd name="connsiteX63" fmla="*/ 252413 w 1219200"/>
              <a:gd name="connsiteY63" fmla="*/ 99640 h 1614115"/>
              <a:gd name="connsiteX64" fmla="*/ 247650 w 1219200"/>
              <a:gd name="connsiteY64" fmla="*/ 85352 h 1614115"/>
              <a:gd name="connsiteX65" fmla="*/ 252413 w 1219200"/>
              <a:gd name="connsiteY65" fmla="*/ 4390 h 1614115"/>
              <a:gd name="connsiteX66" fmla="*/ 906438 w 1219200"/>
              <a:gd name="connsiteY66" fmla="*/ 0 h 1614115"/>
              <a:gd name="connsiteX0" fmla="*/ 897707 w 1210469"/>
              <a:gd name="connsiteY0" fmla="*/ 0 h 1614115"/>
              <a:gd name="connsiteX1" fmla="*/ 905669 w 1210469"/>
              <a:gd name="connsiteY1" fmla="*/ 71065 h 1614115"/>
              <a:gd name="connsiteX2" fmla="*/ 915194 w 1210469"/>
              <a:gd name="connsiteY2" fmla="*/ 323477 h 1614115"/>
              <a:gd name="connsiteX3" fmla="*/ 924719 w 1210469"/>
              <a:gd name="connsiteY3" fmla="*/ 399677 h 1614115"/>
              <a:gd name="connsiteX4" fmla="*/ 940570 w 1210469"/>
              <a:gd name="connsiteY4" fmla="*/ 590177 h 1614115"/>
              <a:gd name="connsiteX5" fmla="*/ 958057 w 1210469"/>
              <a:gd name="connsiteY5" fmla="*/ 694952 h 1614115"/>
              <a:gd name="connsiteX6" fmla="*/ 1010444 w 1210469"/>
              <a:gd name="connsiteY6" fmla="*/ 852115 h 1614115"/>
              <a:gd name="connsiteX7" fmla="*/ 1039019 w 1210469"/>
              <a:gd name="connsiteY7" fmla="*/ 937840 h 1614115"/>
              <a:gd name="connsiteX8" fmla="*/ 1053307 w 1210469"/>
              <a:gd name="connsiteY8" fmla="*/ 985465 h 1614115"/>
              <a:gd name="connsiteX9" fmla="*/ 1153319 w 1210469"/>
              <a:gd name="connsiteY9" fmla="*/ 1180727 h 1614115"/>
              <a:gd name="connsiteX10" fmla="*/ 1196182 w 1210469"/>
              <a:gd name="connsiteY10" fmla="*/ 1266452 h 1614115"/>
              <a:gd name="connsiteX11" fmla="*/ 1210469 w 1210469"/>
              <a:gd name="connsiteY11" fmla="*/ 1318840 h 1614115"/>
              <a:gd name="connsiteX12" fmla="*/ 1176984 w 1210469"/>
              <a:gd name="connsiteY12" fmla="*/ 1481063 h 1614115"/>
              <a:gd name="connsiteX13" fmla="*/ 1136502 w 1210469"/>
              <a:gd name="connsiteY13" fmla="*/ 1547738 h 1614115"/>
              <a:gd name="connsiteX14" fmla="*/ 1110457 w 1210469"/>
              <a:gd name="connsiteY14" fmla="*/ 1580777 h 1614115"/>
              <a:gd name="connsiteX15" fmla="*/ 1015207 w 1210469"/>
              <a:gd name="connsiteY15" fmla="*/ 1576015 h 1614115"/>
              <a:gd name="connsiteX16" fmla="*/ 972344 w 1210469"/>
              <a:gd name="connsiteY16" fmla="*/ 1552202 h 1614115"/>
              <a:gd name="connsiteX17" fmla="*/ 915194 w 1210469"/>
              <a:gd name="connsiteY17" fmla="*/ 1528390 h 1614115"/>
              <a:gd name="connsiteX18" fmla="*/ 843757 w 1210469"/>
              <a:gd name="connsiteY18" fmla="*/ 1504577 h 1614115"/>
              <a:gd name="connsiteX19" fmla="*/ 553244 w 1210469"/>
              <a:gd name="connsiteY19" fmla="*/ 1509340 h 1614115"/>
              <a:gd name="connsiteX20" fmla="*/ 496094 w 1210469"/>
              <a:gd name="connsiteY20" fmla="*/ 1514102 h 1614115"/>
              <a:gd name="connsiteX21" fmla="*/ 419894 w 1210469"/>
              <a:gd name="connsiteY21" fmla="*/ 1537915 h 1614115"/>
              <a:gd name="connsiteX22" fmla="*/ 362744 w 1210469"/>
              <a:gd name="connsiteY22" fmla="*/ 1566490 h 1614115"/>
              <a:gd name="connsiteX23" fmla="*/ 305594 w 1210469"/>
              <a:gd name="connsiteY23" fmla="*/ 1595065 h 1614115"/>
              <a:gd name="connsiteX24" fmla="*/ 238919 w 1210469"/>
              <a:gd name="connsiteY24" fmla="*/ 1614115 h 1614115"/>
              <a:gd name="connsiteX25" fmla="*/ 210344 w 1210469"/>
              <a:gd name="connsiteY25" fmla="*/ 1609352 h 1614115"/>
              <a:gd name="connsiteX26" fmla="*/ 153194 w 1210469"/>
              <a:gd name="connsiteY26" fmla="*/ 1595065 h 1614115"/>
              <a:gd name="connsiteX27" fmla="*/ 134144 w 1210469"/>
              <a:gd name="connsiteY27" fmla="*/ 1599827 h 1614115"/>
              <a:gd name="connsiteX28" fmla="*/ 138907 w 1210469"/>
              <a:gd name="connsiteY28" fmla="*/ 1566490 h 1614115"/>
              <a:gd name="connsiteX29" fmla="*/ 115094 w 1210469"/>
              <a:gd name="connsiteY29" fmla="*/ 1556965 h 1614115"/>
              <a:gd name="connsiteX30" fmla="*/ 105569 w 1210469"/>
              <a:gd name="connsiteY30" fmla="*/ 1542677 h 1614115"/>
              <a:gd name="connsiteX31" fmla="*/ 100807 w 1210469"/>
              <a:gd name="connsiteY31" fmla="*/ 1528390 h 1614115"/>
              <a:gd name="connsiteX32" fmla="*/ 81757 w 1210469"/>
              <a:gd name="connsiteY32" fmla="*/ 1499815 h 1614115"/>
              <a:gd name="connsiteX33" fmla="*/ 72232 w 1210469"/>
              <a:gd name="connsiteY33" fmla="*/ 1485527 h 1614115"/>
              <a:gd name="connsiteX34" fmla="*/ 62707 w 1210469"/>
              <a:gd name="connsiteY34" fmla="*/ 1471240 h 1614115"/>
              <a:gd name="connsiteX35" fmla="*/ 48419 w 1210469"/>
              <a:gd name="connsiteY35" fmla="*/ 1418852 h 1614115"/>
              <a:gd name="connsiteX36" fmla="*/ 43657 w 1210469"/>
              <a:gd name="connsiteY36" fmla="*/ 1404565 h 1614115"/>
              <a:gd name="connsiteX37" fmla="*/ 29369 w 1210469"/>
              <a:gd name="connsiteY37" fmla="*/ 1395040 h 1614115"/>
              <a:gd name="connsiteX38" fmla="*/ 794 w 1210469"/>
              <a:gd name="connsiteY38" fmla="*/ 1385515 h 1614115"/>
              <a:gd name="connsiteX39" fmla="*/ 24607 w 1210469"/>
              <a:gd name="connsiteY39" fmla="*/ 1237877 h 1614115"/>
              <a:gd name="connsiteX40" fmla="*/ 38894 w 1210469"/>
              <a:gd name="connsiteY40" fmla="*/ 1233115 h 1614115"/>
              <a:gd name="connsiteX41" fmla="*/ 53182 w 1210469"/>
              <a:gd name="connsiteY41" fmla="*/ 1228352 h 1614115"/>
              <a:gd name="connsiteX42" fmla="*/ 62707 w 1210469"/>
              <a:gd name="connsiteY42" fmla="*/ 1214065 h 1614115"/>
              <a:gd name="connsiteX43" fmla="*/ 76994 w 1210469"/>
              <a:gd name="connsiteY43" fmla="*/ 1204540 h 1614115"/>
              <a:gd name="connsiteX44" fmla="*/ 86519 w 1210469"/>
              <a:gd name="connsiteY44" fmla="*/ 1175965 h 1614115"/>
              <a:gd name="connsiteX45" fmla="*/ 105569 w 1210469"/>
              <a:gd name="connsiteY45" fmla="*/ 1133102 h 1614115"/>
              <a:gd name="connsiteX46" fmla="*/ 115094 w 1210469"/>
              <a:gd name="connsiteY46" fmla="*/ 1104527 h 1614115"/>
              <a:gd name="connsiteX47" fmla="*/ 119857 w 1210469"/>
              <a:gd name="connsiteY47" fmla="*/ 1090240 h 1614115"/>
              <a:gd name="connsiteX48" fmla="*/ 124619 w 1210469"/>
              <a:gd name="connsiteY48" fmla="*/ 1056902 h 1614115"/>
              <a:gd name="connsiteX49" fmla="*/ 134144 w 1210469"/>
              <a:gd name="connsiteY49" fmla="*/ 1023565 h 1614115"/>
              <a:gd name="connsiteX50" fmla="*/ 153194 w 1210469"/>
              <a:gd name="connsiteY50" fmla="*/ 990227 h 1614115"/>
              <a:gd name="connsiteX51" fmla="*/ 215107 w 1210469"/>
              <a:gd name="connsiteY51" fmla="*/ 985465 h 1614115"/>
              <a:gd name="connsiteX52" fmla="*/ 229394 w 1210469"/>
              <a:gd name="connsiteY52" fmla="*/ 928315 h 1614115"/>
              <a:gd name="connsiteX53" fmla="*/ 234157 w 1210469"/>
              <a:gd name="connsiteY53" fmla="*/ 914027 h 1614115"/>
              <a:gd name="connsiteX54" fmla="*/ 243682 w 1210469"/>
              <a:gd name="connsiteY54" fmla="*/ 518740 h 1614115"/>
              <a:gd name="connsiteX55" fmla="*/ 253207 w 1210469"/>
              <a:gd name="connsiteY55" fmla="*/ 490165 h 1614115"/>
              <a:gd name="connsiteX56" fmla="*/ 257969 w 1210469"/>
              <a:gd name="connsiteY56" fmla="*/ 475877 h 1614115"/>
              <a:gd name="connsiteX57" fmla="*/ 262732 w 1210469"/>
              <a:gd name="connsiteY57" fmla="*/ 433015 h 1614115"/>
              <a:gd name="connsiteX58" fmla="*/ 272257 w 1210469"/>
              <a:gd name="connsiteY58" fmla="*/ 404440 h 1614115"/>
              <a:gd name="connsiteX59" fmla="*/ 267494 w 1210469"/>
              <a:gd name="connsiteY59" fmla="*/ 175840 h 1614115"/>
              <a:gd name="connsiteX60" fmla="*/ 257969 w 1210469"/>
              <a:gd name="connsiteY60" fmla="*/ 147265 h 1614115"/>
              <a:gd name="connsiteX61" fmla="*/ 253207 w 1210469"/>
              <a:gd name="connsiteY61" fmla="*/ 128215 h 1614115"/>
              <a:gd name="connsiteX62" fmla="*/ 243682 w 1210469"/>
              <a:gd name="connsiteY62" fmla="*/ 99640 h 1614115"/>
              <a:gd name="connsiteX63" fmla="*/ 238919 w 1210469"/>
              <a:gd name="connsiteY63" fmla="*/ 85352 h 1614115"/>
              <a:gd name="connsiteX64" fmla="*/ 243682 w 1210469"/>
              <a:gd name="connsiteY64" fmla="*/ 4390 h 1614115"/>
              <a:gd name="connsiteX65" fmla="*/ 897707 w 1210469"/>
              <a:gd name="connsiteY65" fmla="*/ 0 h 1614115"/>
              <a:gd name="connsiteX0" fmla="*/ 874687 w 1187449"/>
              <a:gd name="connsiteY0" fmla="*/ 0 h 1614115"/>
              <a:gd name="connsiteX1" fmla="*/ 882649 w 1187449"/>
              <a:gd name="connsiteY1" fmla="*/ 71065 h 1614115"/>
              <a:gd name="connsiteX2" fmla="*/ 892174 w 1187449"/>
              <a:gd name="connsiteY2" fmla="*/ 323477 h 1614115"/>
              <a:gd name="connsiteX3" fmla="*/ 901699 w 1187449"/>
              <a:gd name="connsiteY3" fmla="*/ 399677 h 1614115"/>
              <a:gd name="connsiteX4" fmla="*/ 917550 w 1187449"/>
              <a:gd name="connsiteY4" fmla="*/ 590177 h 1614115"/>
              <a:gd name="connsiteX5" fmla="*/ 935037 w 1187449"/>
              <a:gd name="connsiteY5" fmla="*/ 694952 h 1614115"/>
              <a:gd name="connsiteX6" fmla="*/ 987424 w 1187449"/>
              <a:gd name="connsiteY6" fmla="*/ 852115 h 1614115"/>
              <a:gd name="connsiteX7" fmla="*/ 1015999 w 1187449"/>
              <a:gd name="connsiteY7" fmla="*/ 937840 h 1614115"/>
              <a:gd name="connsiteX8" fmla="*/ 1030287 w 1187449"/>
              <a:gd name="connsiteY8" fmla="*/ 985465 h 1614115"/>
              <a:gd name="connsiteX9" fmla="*/ 1130299 w 1187449"/>
              <a:gd name="connsiteY9" fmla="*/ 1180727 h 1614115"/>
              <a:gd name="connsiteX10" fmla="*/ 1173162 w 1187449"/>
              <a:gd name="connsiteY10" fmla="*/ 1266452 h 1614115"/>
              <a:gd name="connsiteX11" fmla="*/ 1187449 w 1187449"/>
              <a:gd name="connsiteY11" fmla="*/ 1318840 h 1614115"/>
              <a:gd name="connsiteX12" fmla="*/ 1153964 w 1187449"/>
              <a:gd name="connsiteY12" fmla="*/ 1481063 h 1614115"/>
              <a:gd name="connsiteX13" fmla="*/ 1113482 w 1187449"/>
              <a:gd name="connsiteY13" fmla="*/ 1547738 h 1614115"/>
              <a:gd name="connsiteX14" fmla="*/ 1087437 w 1187449"/>
              <a:gd name="connsiteY14" fmla="*/ 1580777 h 1614115"/>
              <a:gd name="connsiteX15" fmla="*/ 992187 w 1187449"/>
              <a:gd name="connsiteY15" fmla="*/ 1576015 h 1614115"/>
              <a:gd name="connsiteX16" fmla="*/ 949324 w 1187449"/>
              <a:gd name="connsiteY16" fmla="*/ 1552202 h 1614115"/>
              <a:gd name="connsiteX17" fmla="*/ 892174 w 1187449"/>
              <a:gd name="connsiteY17" fmla="*/ 1528390 h 1614115"/>
              <a:gd name="connsiteX18" fmla="*/ 820737 w 1187449"/>
              <a:gd name="connsiteY18" fmla="*/ 1504577 h 1614115"/>
              <a:gd name="connsiteX19" fmla="*/ 530224 w 1187449"/>
              <a:gd name="connsiteY19" fmla="*/ 1509340 h 1614115"/>
              <a:gd name="connsiteX20" fmla="*/ 473074 w 1187449"/>
              <a:gd name="connsiteY20" fmla="*/ 1514102 h 1614115"/>
              <a:gd name="connsiteX21" fmla="*/ 396874 w 1187449"/>
              <a:gd name="connsiteY21" fmla="*/ 1537915 h 1614115"/>
              <a:gd name="connsiteX22" fmla="*/ 339724 w 1187449"/>
              <a:gd name="connsiteY22" fmla="*/ 1566490 h 1614115"/>
              <a:gd name="connsiteX23" fmla="*/ 282574 w 1187449"/>
              <a:gd name="connsiteY23" fmla="*/ 1595065 h 1614115"/>
              <a:gd name="connsiteX24" fmla="*/ 215899 w 1187449"/>
              <a:gd name="connsiteY24" fmla="*/ 1614115 h 1614115"/>
              <a:gd name="connsiteX25" fmla="*/ 187324 w 1187449"/>
              <a:gd name="connsiteY25" fmla="*/ 1609352 h 1614115"/>
              <a:gd name="connsiteX26" fmla="*/ 130174 w 1187449"/>
              <a:gd name="connsiteY26" fmla="*/ 1595065 h 1614115"/>
              <a:gd name="connsiteX27" fmla="*/ 111124 w 1187449"/>
              <a:gd name="connsiteY27" fmla="*/ 1599827 h 1614115"/>
              <a:gd name="connsiteX28" fmla="*/ 115887 w 1187449"/>
              <a:gd name="connsiteY28" fmla="*/ 1566490 h 1614115"/>
              <a:gd name="connsiteX29" fmla="*/ 92074 w 1187449"/>
              <a:gd name="connsiteY29" fmla="*/ 1556965 h 1614115"/>
              <a:gd name="connsiteX30" fmla="*/ 82549 w 1187449"/>
              <a:gd name="connsiteY30" fmla="*/ 1542677 h 1614115"/>
              <a:gd name="connsiteX31" fmla="*/ 77787 w 1187449"/>
              <a:gd name="connsiteY31" fmla="*/ 1528390 h 1614115"/>
              <a:gd name="connsiteX32" fmla="*/ 58737 w 1187449"/>
              <a:gd name="connsiteY32" fmla="*/ 1499815 h 1614115"/>
              <a:gd name="connsiteX33" fmla="*/ 49212 w 1187449"/>
              <a:gd name="connsiteY33" fmla="*/ 1485527 h 1614115"/>
              <a:gd name="connsiteX34" fmla="*/ 39687 w 1187449"/>
              <a:gd name="connsiteY34" fmla="*/ 1471240 h 1614115"/>
              <a:gd name="connsiteX35" fmla="*/ 25399 w 1187449"/>
              <a:gd name="connsiteY35" fmla="*/ 1418852 h 1614115"/>
              <a:gd name="connsiteX36" fmla="*/ 20637 w 1187449"/>
              <a:gd name="connsiteY36" fmla="*/ 1404565 h 1614115"/>
              <a:gd name="connsiteX37" fmla="*/ 6349 w 1187449"/>
              <a:gd name="connsiteY37" fmla="*/ 1395040 h 1614115"/>
              <a:gd name="connsiteX38" fmla="*/ 1587 w 1187449"/>
              <a:gd name="connsiteY38" fmla="*/ 1237877 h 1614115"/>
              <a:gd name="connsiteX39" fmla="*/ 15874 w 1187449"/>
              <a:gd name="connsiteY39" fmla="*/ 1233115 h 1614115"/>
              <a:gd name="connsiteX40" fmla="*/ 30162 w 1187449"/>
              <a:gd name="connsiteY40" fmla="*/ 1228352 h 1614115"/>
              <a:gd name="connsiteX41" fmla="*/ 39687 w 1187449"/>
              <a:gd name="connsiteY41" fmla="*/ 1214065 h 1614115"/>
              <a:gd name="connsiteX42" fmla="*/ 53974 w 1187449"/>
              <a:gd name="connsiteY42" fmla="*/ 1204540 h 1614115"/>
              <a:gd name="connsiteX43" fmla="*/ 63499 w 1187449"/>
              <a:gd name="connsiteY43" fmla="*/ 1175965 h 1614115"/>
              <a:gd name="connsiteX44" fmla="*/ 82549 w 1187449"/>
              <a:gd name="connsiteY44" fmla="*/ 1133102 h 1614115"/>
              <a:gd name="connsiteX45" fmla="*/ 92074 w 1187449"/>
              <a:gd name="connsiteY45" fmla="*/ 1104527 h 1614115"/>
              <a:gd name="connsiteX46" fmla="*/ 96837 w 1187449"/>
              <a:gd name="connsiteY46" fmla="*/ 1090240 h 1614115"/>
              <a:gd name="connsiteX47" fmla="*/ 101599 w 1187449"/>
              <a:gd name="connsiteY47" fmla="*/ 1056902 h 1614115"/>
              <a:gd name="connsiteX48" fmla="*/ 111124 w 1187449"/>
              <a:gd name="connsiteY48" fmla="*/ 1023565 h 1614115"/>
              <a:gd name="connsiteX49" fmla="*/ 130174 w 1187449"/>
              <a:gd name="connsiteY49" fmla="*/ 990227 h 1614115"/>
              <a:gd name="connsiteX50" fmla="*/ 192087 w 1187449"/>
              <a:gd name="connsiteY50" fmla="*/ 985465 h 1614115"/>
              <a:gd name="connsiteX51" fmla="*/ 206374 w 1187449"/>
              <a:gd name="connsiteY51" fmla="*/ 928315 h 1614115"/>
              <a:gd name="connsiteX52" fmla="*/ 211137 w 1187449"/>
              <a:gd name="connsiteY52" fmla="*/ 914027 h 1614115"/>
              <a:gd name="connsiteX53" fmla="*/ 220662 w 1187449"/>
              <a:gd name="connsiteY53" fmla="*/ 518740 h 1614115"/>
              <a:gd name="connsiteX54" fmla="*/ 230187 w 1187449"/>
              <a:gd name="connsiteY54" fmla="*/ 490165 h 1614115"/>
              <a:gd name="connsiteX55" fmla="*/ 234949 w 1187449"/>
              <a:gd name="connsiteY55" fmla="*/ 475877 h 1614115"/>
              <a:gd name="connsiteX56" fmla="*/ 239712 w 1187449"/>
              <a:gd name="connsiteY56" fmla="*/ 433015 h 1614115"/>
              <a:gd name="connsiteX57" fmla="*/ 249237 w 1187449"/>
              <a:gd name="connsiteY57" fmla="*/ 404440 h 1614115"/>
              <a:gd name="connsiteX58" fmla="*/ 244474 w 1187449"/>
              <a:gd name="connsiteY58" fmla="*/ 175840 h 1614115"/>
              <a:gd name="connsiteX59" fmla="*/ 234949 w 1187449"/>
              <a:gd name="connsiteY59" fmla="*/ 147265 h 1614115"/>
              <a:gd name="connsiteX60" fmla="*/ 230187 w 1187449"/>
              <a:gd name="connsiteY60" fmla="*/ 128215 h 1614115"/>
              <a:gd name="connsiteX61" fmla="*/ 220662 w 1187449"/>
              <a:gd name="connsiteY61" fmla="*/ 99640 h 1614115"/>
              <a:gd name="connsiteX62" fmla="*/ 215899 w 1187449"/>
              <a:gd name="connsiteY62" fmla="*/ 85352 h 1614115"/>
              <a:gd name="connsiteX63" fmla="*/ 220662 w 1187449"/>
              <a:gd name="connsiteY63" fmla="*/ 4390 h 1614115"/>
              <a:gd name="connsiteX64" fmla="*/ 874687 w 1187449"/>
              <a:gd name="connsiteY64" fmla="*/ 0 h 1614115"/>
              <a:gd name="connsiteX0" fmla="*/ 873894 w 1186656"/>
              <a:gd name="connsiteY0" fmla="*/ 0 h 1614115"/>
              <a:gd name="connsiteX1" fmla="*/ 881856 w 1186656"/>
              <a:gd name="connsiteY1" fmla="*/ 71065 h 1614115"/>
              <a:gd name="connsiteX2" fmla="*/ 891381 w 1186656"/>
              <a:gd name="connsiteY2" fmla="*/ 323477 h 1614115"/>
              <a:gd name="connsiteX3" fmla="*/ 900906 w 1186656"/>
              <a:gd name="connsiteY3" fmla="*/ 399677 h 1614115"/>
              <a:gd name="connsiteX4" fmla="*/ 916757 w 1186656"/>
              <a:gd name="connsiteY4" fmla="*/ 590177 h 1614115"/>
              <a:gd name="connsiteX5" fmla="*/ 934244 w 1186656"/>
              <a:gd name="connsiteY5" fmla="*/ 694952 h 1614115"/>
              <a:gd name="connsiteX6" fmla="*/ 986631 w 1186656"/>
              <a:gd name="connsiteY6" fmla="*/ 852115 h 1614115"/>
              <a:gd name="connsiteX7" fmla="*/ 1015206 w 1186656"/>
              <a:gd name="connsiteY7" fmla="*/ 937840 h 1614115"/>
              <a:gd name="connsiteX8" fmla="*/ 1029494 w 1186656"/>
              <a:gd name="connsiteY8" fmla="*/ 985465 h 1614115"/>
              <a:gd name="connsiteX9" fmla="*/ 1129506 w 1186656"/>
              <a:gd name="connsiteY9" fmla="*/ 1180727 h 1614115"/>
              <a:gd name="connsiteX10" fmla="*/ 1172369 w 1186656"/>
              <a:gd name="connsiteY10" fmla="*/ 1266452 h 1614115"/>
              <a:gd name="connsiteX11" fmla="*/ 1186656 w 1186656"/>
              <a:gd name="connsiteY11" fmla="*/ 1318840 h 1614115"/>
              <a:gd name="connsiteX12" fmla="*/ 1153171 w 1186656"/>
              <a:gd name="connsiteY12" fmla="*/ 1481063 h 1614115"/>
              <a:gd name="connsiteX13" fmla="*/ 1112689 w 1186656"/>
              <a:gd name="connsiteY13" fmla="*/ 1547738 h 1614115"/>
              <a:gd name="connsiteX14" fmla="*/ 1086644 w 1186656"/>
              <a:gd name="connsiteY14" fmla="*/ 1580777 h 1614115"/>
              <a:gd name="connsiteX15" fmla="*/ 991394 w 1186656"/>
              <a:gd name="connsiteY15" fmla="*/ 1576015 h 1614115"/>
              <a:gd name="connsiteX16" fmla="*/ 948531 w 1186656"/>
              <a:gd name="connsiteY16" fmla="*/ 1552202 h 1614115"/>
              <a:gd name="connsiteX17" fmla="*/ 891381 w 1186656"/>
              <a:gd name="connsiteY17" fmla="*/ 1528390 h 1614115"/>
              <a:gd name="connsiteX18" fmla="*/ 819944 w 1186656"/>
              <a:gd name="connsiteY18" fmla="*/ 1504577 h 1614115"/>
              <a:gd name="connsiteX19" fmla="*/ 529431 w 1186656"/>
              <a:gd name="connsiteY19" fmla="*/ 1509340 h 1614115"/>
              <a:gd name="connsiteX20" fmla="*/ 472281 w 1186656"/>
              <a:gd name="connsiteY20" fmla="*/ 1514102 h 1614115"/>
              <a:gd name="connsiteX21" fmla="*/ 396081 w 1186656"/>
              <a:gd name="connsiteY21" fmla="*/ 1537915 h 1614115"/>
              <a:gd name="connsiteX22" fmla="*/ 338931 w 1186656"/>
              <a:gd name="connsiteY22" fmla="*/ 1566490 h 1614115"/>
              <a:gd name="connsiteX23" fmla="*/ 281781 w 1186656"/>
              <a:gd name="connsiteY23" fmla="*/ 1595065 h 1614115"/>
              <a:gd name="connsiteX24" fmla="*/ 215106 w 1186656"/>
              <a:gd name="connsiteY24" fmla="*/ 1614115 h 1614115"/>
              <a:gd name="connsiteX25" fmla="*/ 186531 w 1186656"/>
              <a:gd name="connsiteY25" fmla="*/ 1609352 h 1614115"/>
              <a:gd name="connsiteX26" fmla="*/ 129381 w 1186656"/>
              <a:gd name="connsiteY26" fmla="*/ 1595065 h 1614115"/>
              <a:gd name="connsiteX27" fmla="*/ 110331 w 1186656"/>
              <a:gd name="connsiteY27" fmla="*/ 1599827 h 1614115"/>
              <a:gd name="connsiteX28" fmla="*/ 115094 w 1186656"/>
              <a:gd name="connsiteY28" fmla="*/ 1566490 h 1614115"/>
              <a:gd name="connsiteX29" fmla="*/ 91281 w 1186656"/>
              <a:gd name="connsiteY29" fmla="*/ 1556965 h 1614115"/>
              <a:gd name="connsiteX30" fmla="*/ 81756 w 1186656"/>
              <a:gd name="connsiteY30" fmla="*/ 1542677 h 1614115"/>
              <a:gd name="connsiteX31" fmla="*/ 76994 w 1186656"/>
              <a:gd name="connsiteY31" fmla="*/ 1528390 h 1614115"/>
              <a:gd name="connsiteX32" fmla="*/ 57944 w 1186656"/>
              <a:gd name="connsiteY32" fmla="*/ 1499815 h 1614115"/>
              <a:gd name="connsiteX33" fmla="*/ 48419 w 1186656"/>
              <a:gd name="connsiteY33" fmla="*/ 1485527 h 1614115"/>
              <a:gd name="connsiteX34" fmla="*/ 38894 w 1186656"/>
              <a:gd name="connsiteY34" fmla="*/ 1471240 h 1614115"/>
              <a:gd name="connsiteX35" fmla="*/ 24606 w 1186656"/>
              <a:gd name="connsiteY35" fmla="*/ 1418852 h 1614115"/>
              <a:gd name="connsiteX36" fmla="*/ 19844 w 1186656"/>
              <a:gd name="connsiteY36" fmla="*/ 1404565 h 1614115"/>
              <a:gd name="connsiteX37" fmla="*/ 794 w 1186656"/>
              <a:gd name="connsiteY37" fmla="*/ 1237877 h 1614115"/>
              <a:gd name="connsiteX38" fmla="*/ 15081 w 1186656"/>
              <a:gd name="connsiteY38" fmla="*/ 1233115 h 1614115"/>
              <a:gd name="connsiteX39" fmla="*/ 29369 w 1186656"/>
              <a:gd name="connsiteY39" fmla="*/ 1228352 h 1614115"/>
              <a:gd name="connsiteX40" fmla="*/ 38894 w 1186656"/>
              <a:gd name="connsiteY40" fmla="*/ 1214065 h 1614115"/>
              <a:gd name="connsiteX41" fmla="*/ 53181 w 1186656"/>
              <a:gd name="connsiteY41" fmla="*/ 1204540 h 1614115"/>
              <a:gd name="connsiteX42" fmla="*/ 62706 w 1186656"/>
              <a:gd name="connsiteY42" fmla="*/ 1175965 h 1614115"/>
              <a:gd name="connsiteX43" fmla="*/ 81756 w 1186656"/>
              <a:gd name="connsiteY43" fmla="*/ 1133102 h 1614115"/>
              <a:gd name="connsiteX44" fmla="*/ 91281 w 1186656"/>
              <a:gd name="connsiteY44" fmla="*/ 1104527 h 1614115"/>
              <a:gd name="connsiteX45" fmla="*/ 96044 w 1186656"/>
              <a:gd name="connsiteY45" fmla="*/ 1090240 h 1614115"/>
              <a:gd name="connsiteX46" fmla="*/ 100806 w 1186656"/>
              <a:gd name="connsiteY46" fmla="*/ 1056902 h 1614115"/>
              <a:gd name="connsiteX47" fmla="*/ 110331 w 1186656"/>
              <a:gd name="connsiteY47" fmla="*/ 1023565 h 1614115"/>
              <a:gd name="connsiteX48" fmla="*/ 129381 w 1186656"/>
              <a:gd name="connsiteY48" fmla="*/ 990227 h 1614115"/>
              <a:gd name="connsiteX49" fmla="*/ 191294 w 1186656"/>
              <a:gd name="connsiteY49" fmla="*/ 985465 h 1614115"/>
              <a:gd name="connsiteX50" fmla="*/ 205581 w 1186656"/>
              <a:gd name="connsiteY50" fmla="*/ 928315 h 1614115"/>
              <a:gd name="connsiteX51" fmla="*/ 210344 w 1186656"/>
              <a:gd name="connsiteY51" fmla="*/ 914027 h 1614115"/>
              <a:gd name="connsiteX52" fmla="*/ 219869 w 1186656"/>
              <a:gd name="connsiteY52" fmla="*/ 518740 h 1614115"/>
              <a:gd name="connsiteX53" fmla="*/ 229394 w 1186656"/>
              <a:gd name="connsiteY53" fmla="*/ 490165 h 1614115"/>
              <a:gd name="connsiteX54" fmla="*/ 234156 w 1186656"/>
              <a:gd name="connsiteY54" fmla="*/ 475877 h 1614115"/>
              <a:gd name="connsiteX55" fmla="*/ 238919 w 1186656"/>
              <a:gd name="connsiteY55" fmla="*/ 433015 h 1614115"/>
              <a:gd name="connsiteX56" fmla="*/ 248444 w 1186656"/>
              <a:gd name="connsiteY56" fmla="*/ 404440 h 1614115"/>
              <a:gd name="connsiteX57" fmla="*/ 243681 w 1186656"/>
              <a:gd name="connsiteY57" fmla="*/ 175840 h 1614115"/>
              <a:gd name="connsiteX58" fmla="*/ 234156 w 1186656"/>
              <a:gd name="connsiteY58" fmla="*/ 147265 h 1614115"/>
              <a:gd name="connsiteX59" fmla="*/ 229394 w 1186656"/>
              <a:gd name="connsiteY59" fmla="*/ 128215 h 1614115"/>
              <a:gd name="connsiteX60" fmla="*/ 219869 w 1186656"/>
              <a:gd name="connsiteY60" fmla="*/ 99640 h 1614115"/>
              <a:gd name="connsiteX61" fmla="*/ 215106 w 1186656"/>
              <a:gd name="connsiteY61" fmla="*/ 85352 h 1614115"/>
              <a:gd name="connsiteX62" fmla="*/ 219869 w 1186656"/>
              <a:gd name="connsiteY62" fmla="*/ 4390 h 1614115"/>
              <a:gd name="connsiteX63" fmla="*/ 873894 w 1186656"/>
              <a:gd name="connsiteY63" fmla="*/ 0 h 1614115"/>
              <a:gd name="connsiteX0" fmla="*/ 873894 w 1186656"/>
              <a:gd name="connsiteY0" fmla="*/ 0 h 1614115"/>
              <a:gd name="connsiteX1" fmla="*/ 881856 w 1186656"/>
              <a:gd name="connsiteY1" fmla="*/ 71065 h 1614115"/>
              <a:gd name="connsiteX2" fmla="*/ 891381 w 1186656"/>
              <a:gd name="connsiteY2" fmla="*/ 323477 h 1614115"/>
              <a:gd name="connsiteX3" fmla="*/ 900906 w 1186656"/>
              <a:gd name="connsiteY3" fmla="*/ 399677 h 1614115"/>
              <a:gd name="connsiteX4" fmla="*/ 916757 w 1186656"/>
              <a:gd name="connsiteY4" fmla="*/ 590177 h 1614115"/>
              <a:gd name="connsiteX5" fmla="*/ 934244 w 1186656"/>
              <a:gd name="connsiteY5" fmla="*/ 694952 h 1614115"/>
              <a:gd name="connsiteX6" fmla="*/ 986631 w 1186656"/>
              <a:gd name="connsiteY6" fmla="*/ 852115 h 1614115"/>
              <a:gd name="connsiteX7" fmla="*/ 1015206 w 1186656"/>
              <a:gd name="connsiteY7" fmla="*/ 937840 h 1614115"/>
              <a:gd name="connsiteX8" fmla="*/ 1029494 w 1186656"/>
              <a:gd name="connsiteY8" fmla="*/ 985465 h 1614115"/>
              <a:gd name="connsiteX9" fmla="*/ 1129506 w 1186656"/>
              <a:gd name="connsiteY9" fmla="*/ 1180727 h 1614115"/>
              <a:gd name="connsiteX10" fmla="*/ 1172369 w 1186656"/>
              <a:gd name="connsiteY10" fmla="*/ 1266452 h 1614115"/>
              <a:gd name="connsiteX11" fmla="*/ 1186656 w 1186656"/>
              <a:gd name="connsiteY11" fmla="*/ 1318840 h 1614115"/>
              <a:gd name="connsiteX12" fmla="*/ 1153171 w 1186656"/>
              <a:gd name="connsiteY12" fmla="*/ 1481063 h 1614115"/>
              <a:gd name="connsiteX13" fmla="*/ 1112689 w 1186656"/>
              <a:gd name="connsiteY13" fmla="*/ 1547738 h 1614115"/>
              <a:gd name="connsiteX14" fmla="*/ 1086644 w 1186656"/>
              <a:gd name="connsiteY14" fmla="*/ 1580777 h 1614115"/>
              <a:gd name="connsiteX15" fmla="*/ 991394 w 1186656"/>
              <a:gd name="connsiteY15" fmla="*/ 1576015 h 1614115"/>
              <a:gd name="connsiteX16" fmla="*/ 948531 w 1186656"/>
              <a:gd name="connsiteY16" fmla="*/ 1552202 h 1614115"/>
              <a:gd name="connsiteX17" fmla="*/ 891381 w 1186656"/>
              <a:gd name="connsiteY17" fmla="*/ 1528390 h 1614115"/>
              <a:gd name="connsiteX18" fmla="*/ 819944 w 1186656"/>
              <a:gd name="connsiteY18" fmla="*/ 1504577 h 1614115"/>
              <a:gd name="connsiteX19" fmla="*/ 529431 w 1186656"/>
              <a:gd name="connsiteY19" fmla="*/ 1509340 h 1614115"/>
              <a:gd name="connsiteX20" fmla="*/ 472281 w 1186656"/>
              <a:gd name="connsiteY20" fmla="*/ 1514102 h 1614115"/>
              <a:gd name="connsiteX21" fmla="*/ 396081 w 1186656"/>
              <a:gd name="connsiteY21" fmla="*/ 1537915 h 1614115"/>
              <a:gd name="connsiteX22" fmla="*/ 338931 w 1186656"/>
              <a:gd name="connsiteY22" fmla="*/ 1566490 h 1614115"/>
              <a:gd name="connsiteX23" fmla="*/ 281781 w 1186656"/>
              <a:gd name="connsiteY23" fmla="*/ 1595065 h 1614115"/>
              <a:gd name="connsiteX24" fmla="*/ 215106 w 1186656"/>
              <a:gd name="connsiteY24" fmla="*/ 1614115 h 1614115"/>
              <a:gd name="connsiteX25" fmla="*/ 186531 w 1186656"/>
              <a:gd name="connsiteY25" fmla="*/ 1609352 h 1614115"/>
              <a:gd name="connsiteX26" fmla="*/ 129381 w 1186656"/>
              <a:gd name="connsiteY26" fmla="*/ 1595065 h 1614115"/>
              <a:gd name="connsiteX27" fmla="*/ 110331 w 1186656"/>
              <a:gd name="connsiteY27" fmla="*/ 1599827 h 1614115"/>
              <a:gd name="connsiteX28" fmla="*/ 115094 w 1186656"/>
              <a:gd name="connsiteY28" fmla="*/ 1566490 h 1614115"/>
              <a:gd name="connsiteX29" fmla="*/ 91281 w 1186656"/>
              <a:gd name="connsiteY29" fmla="*/ 1556965 h 1614115"/>
              <a:gd name="connsiteX30" fmla="*/ 81756 w 1186656"/>
              <a:gd name="connsiteY30" fmla="*/ 1542677 h 1614115"/>
              <a:gd name="connsiteX31" fmla="*/ 76994 w 1186656"/>
              <a:gd name="connsiteY31" fmla="*/ 1528390 h 1614115"/>
              <a:gd name="connsiteX32" fmla="*/ 57944 w 1186656"/>
              <a:gd name="connsiteY32" fmla="*/ 1499815 h 1614115"/>
              <a:gd name="connsiteX33" fmla="*/ 48419 w 1186656"/>
              <a:gd name="connsiteY33" fmla="*/ 1485527 h 1614115"/>
              <a:gd name="connsiteX34" fmla="*/ 24606 w 1186656"/>
              <a:gd name="connsiteY34" fmla="*/ 1418852 h 1614115"/>
              <a:gd name="connsiteX35" fmla="*/ 19844 w 1186656"/>
              <a:gd name="connsiteY35" fmla="*/ 1404565 h 1614115"/>
              <a:gd name="connsiteX36" fmla="*/ 794 w 1186656"/>
              <a:gd name="connsiteY36" fmla="*/ 1237877 h 1614115"/>
              <a:gd name="connsiteX37" fmla="*/ 15081 w 1186656"/>
              <a:gd name="connsiteY37" fmla="*/ 1233115 h 1614115"/>
              <a:gd name="connsiteX38" fmla="*/ 29369 w 1186656"/>
              <a:gd name="connsiteY38" fmla="*/ 1228352 h 1614115"/>
              <a:gd name="connsiteX39" fmla="*/ 38894 w 1186656"/>
              <a:gd name="connsiteY39" fmla="*/ 1214065 h 1614115"/>
              <a:gd name="connsiteX40" fmla="*/ 53181 w 1186656"/>
              <a:gd name="connsiteY40" fmla="*/ 1204540 h 1614115"/>
              <a:gd name="connsiteX41" fmla="*/ 62706 w 1186656"/>
              <a:gd name="connsiteY41" fmla="*/ 1175965 h 1614115"/>
              <a:gd name="connsiteX42" fmla="*/ 81756 w 1186656"/>
              <a:gd name="connsiteY42" fmla="*/ 1133102 h 1614115"/>
              <a:gd name="connsiteX43" fmla="*/ 91281 w 1186656"/>
              <a:gd name="connsiteY43" fmla="*/ 1104527 h 1614115"/>
              <a:gd name="connsiteX44" fmla="*/ 96044 w 1186656"/>
              <a:gd name="connsiteY44" fmla="*/ 1090240 h 1614115"/>
              <a:gd name="connsiteX45" fmla="*/ 100806 w 1186656"/>
              <a:gd name="connsiteY45" fmla="*/ 1056902 h 1614115"/>
              <a:gd name="connsiteX46" fmla="*/ 110331 w 1186656"/>
              <a:gd name="connsiteY46" fmla="*/ 1023565 h 1614115"/>
              <a:gd name="connsiteX47" fmla="*/ 129381 w 1186656"/>
              <a:gd name="connsiteY47" fmla="*/ 990227 h 1614115"/>
              <a:gd name="connsiteX48" fmla="*/ 191294 w 1186656"/>
              <a:gd name="connsiteY48" fmla="*/ 985465 h 1614115"/>
              <a:gd name="connsiteX49" fmla="*/ 205581 w 1186656"/>
              <a:gd name="connsiteY49" fmla="*/ 928315 h 1614115"/>
              <a:gd name="connsiteX50" fmla="*/ 210344 w 1186656"/>
              <a:gd name="connsiteY50" fmla="*/ 914027 h 1614115"/>
              <a:gd name="connsiteX51" fmla="*/ 219869 w 1186656"/>
              <a:gd name="connsiteY51" fmla="*/ 518740 h 1614115"/>
              <a:gd name="connsiteX52" fmla="*/ 229394 w 1186656"/>
              <a:gd name="connsiteY52" fmla="*/ 490165 h 1614115"/>
              <a:gd name="connsiteX53" fmla="*/ 234156 w 1186656"/>
              <a:gd name="connsiteY53" fmla="*/ 475877 h 1614115"/>
              <a:gd name="connsiteX54" fmla="*/ 238919 w 1186656"/>
              <a:gd name="connsiteY54" fmla="*/ 433015 h 1614115"/>
              <a:gd name="connsiteX55" fmla="*/ 248444 w 1186656"/>
              <a:gd name="connsiteY55" fmla="*/ 404440 h 1614115"/>
              <a:gd name="connsiteX56" fmla="*/ 243681 w 1186656"/>
              <a:gd name="connsiteY56" fmla="*/ 175840 h 1614115"/>
              <a:gd name="connsiteX57" fmla="*/ 234156 w 1186656"/>
              <a:gd name="connsiteY57" fmla="*/ 147265 h 1614115"/>
              <a:gd name="connsiteX58" fmla="*/ 229394 w 1186656"/>
              <a:gd name="connsiteY58" fmla="*/ 128215 h 1614115"/>
              <a:gd name="connsiteX59" fmla="*/ 219869 w 1186656"/>
              <a:gd name="connsiteY59" fmla="*/ 99640 h 1614115"/>
              <a:gd name="connsiteX60" fmla="*/ 215106 w 1186656"/>
              <a:gd name="connsiteY60" fmla="*/ 85352 h 1614115"/>
              <a:gd name="connsiteX61" fmla="*/ 219869 w 1186656"/>
              <a:gd name="connsiteY61" fmla="*/ 4390 h 1614115"/>
              <a:gd name="connsiteX62" fmla="*/ 873894 w 1186656"/>
              <a:gd name="connsiteY62" fmla="*/ 0 h 1614115"/>
              <a:gd name="connsiteX0" fmla="*/ 874687 w 1187449"/>
              <a:gd name="connsiteY0" fmla="*/ 0 h 1614115"/>
              <a:gd name="connsiteX1" fmla="*/ 882649 w 1187449"/>
              <a:gd name="connsiteY1" fmla="*/ 71065 h 1614115"/>
              <a:gd name="connsiteX2" fmla="*/ 892174 w 1187449"/>
              <a:gd name="connsiteY2" fmla="*/ 323477 h 1614115"/>
              <a:gd name="connsiteX3" fmla="*/ 901699 w 1187449"/>
              <a:gd name="connsiteY3" fmla="*/ 399677 h 1614115"/>
              <a:gd name="connsiteX4" fmla="*/ 917550 w 1187449"/>
              <a:gd name="connsiteY4" fmla="*/ 590177 h 1614115"/>
              <a:gd name="connsiteX5" fmla="*/ 935037 w 1187449"/>
              <a:gd name="connsiteY5" fmla="*/ 694952 h 1614115"/>
              <a:gd name="connsiteX6" fmla="*/ 987424 w 1187449"/>
              <a:gd name="connsiteY6" fmla="*/ 852115 h 1614115"/>
              <a:gd name="connsiteX7" fmla="*/ 1015999 w 1187449"/>
              <a:gd name="connsiteY7" fmla="*/ 937840 h 1614115"/>
              <a:gd name="connsiteX8" fmla="*/ 1030287 w 1187449"/>
              <a:gd name="connsiteY8" fmla="*/ 985465 h 1614115"/>
              <a:gd name="connsiteX9" fmla="*/ 1130299 w 1187449"/>
              <a:gd name="connsiteY9" fmla="*/ 1180727 h 1614115"/>
              <a:gd name="connsiteX10" fmla="*/ 1173162 w 1187449"/>
              <a:gd name="connsiteY10" fmla="*/ 1266452 h 1614115"/>
              <a:gd name="connsiteX11" fmla="*/ 1187449 w 1187449"/>
              <a:gd name="connsiteY11" fmla="*/ 1318840 h 1614115"/>
              <a:gd name="connsiteX12" fmla="*/ 1153964 w 1187449"/>
              <a:gd name="connsiteY12" fmla="*/ 1481063 h 1614115"/>
              <a:gd name="connsiteX13" fmla="*/ 1113482 w 1187449"/>
              <a:gd name="connsiteY13" fmla="*/ 1547738 h 1614115"/>
              <a:gd name="connsiteX14" fmla="*/ 1087437 w 1187449"/>
              <a:gd name="connsiteY14" fmla="*/ 1580777 h 1614115"/>
              <a:gd name="connsiteX15" fmla="*/ 992187 w 1187449"/>
              <a:gd name="connsiteY15" fmla="*/ 1576015 h 1614115"/>
              <a:gd name="connsiteX16" fmla="*/ 949324 w 1187449"/>
              <a:gd name="connsiteY16" fmla="*/ 1552202 h 1614115"/>
              <a:gd name="connsiteX17" fmla="*/ 892174 w 1187449"/>
              <a:gd name="connsiteY17" fmla="*/ 1528390 h 1614115"/>
              <a:gd name="connsiteX18" fmla="*/ 820737 w 1187449"/>
              <a:gd name="connsiteY18" fmla="*/ 1504577 h 1614115"/>
              <a:gd name="connsiteX19" fmla="*/ 530224 w 1187449"/>
              <a:gd name="connsiteY19" fmla="*/ 1509340 h 1614115"/>
              <a:gd name="connsiteX20" fmla="*/ 473074 w 1187449"/>
              <a:gd name="connsiteY20" fmla="*/ 1514102 h 1614115"/>
              <a:gd name="connsiteX21" fmla="*/ 396874 w 1187449"/>
              <a:gd name="connsiteY21" fmla="*/ 1537915 h 1614115"/>
              <a:gd name="connsiteX22" fmla="*/ 339724 w 1187449"/>
              <a:gd name="connsiteY22" fmla="*/ 1566490 h 1614115"/>
              <a:gd name="connsiteX23" fmla="*/ 282574 w 1187449"/>
              <a:gd name="connsiteY23" fmla="*/ 1595065 h 1614115"/>
              <a:gd name="connsiteX24" fmla="*/ 215899 w 1187449"/>
              <a:gd name="connsiteY24" fmla="*/ 1614115 h 1614115"/>
              <a:gd name="connsiteX25" fmla="*/ 187324 w 1187449"/>
              <a:gd name="connsiteY25" fmla="*/ 1609352 h 1614115"/>
              <a:gd name="connsiteX26" fmla="*/ 130174 w 1187449"/>
              <a:gd name="connsiteY26" fmla="*/ 1595065 h 1614115"/>
              <a:gd name="connsiteX27" fmla="*/ 111124 w 1187449"/>
              <a:gd name="connsiteY27" fmla="*/ 1599827 h 1614115"/>
              <a:gd name="connsiteX28" fmla="*/ 115887 w 1187449"/>
              <a:gd name="connsiteY28" fmla="*/ 1566490 h 1614115"/>
              <a:gd name="connsiteX29" fmla="*/ 92074 w 1187449"/>
              <a:gd name="connsiteY29" fmla="*/ 1556965 h 1614115"/>
              <a:gd name="connsiteX30" fmla="*/ 82549 w 1187449"/>
              <a:gd name="connsiteY30" fmla="*/ 1542677 h 1614115"/>
              <a:gd name="connsiteX31" fmla="*/ 77787 w 1187449"/>
              <a:gd name="connsiteY31" fmla="*/ 1528390 h 1614115"/>
              <a:gd name="connsiteX32" fmla="*/ 58737 w 1187449"/>
              <a:gd name="connsiteY32" fmla="*/ 1499815 h 1614115"/>
              <a:gd name="connsiteX33" fmla="*/ 49212 w 1187449"/>
              <a:gd name="connsiteY33" fmla="*/ 1485527 h 1614115"/>
              <a:gd name="connsiteX34" fmla="*/ 25399 w 1187449"/>
              <a:gd name="connsiteY34" fmla="*/ 1418852 h 1614115"/>
              <a:gd name="connsiteX35" fmla="*/ 1587 w 1187449"/>
              <a:gd name="connsiteY35" fmla="*/ 1237877 h 1614115"/>
              <a:gd name="connsiteX36" fmla="*/ 15874 w 1187449"/>
              <a:gd name="connsiteY36" fmla="*/ 1233115 h 1614115"/>
              <a:gd name="connsiteX37" fmla="*/ 30162 w 1187449"/>
              <a:gd name="connsiteY37" fmla="*/ 1228352 h 1614115"/>
              <a:gd name="connsiteX38" fmla="*/ 39687 w 1187449"/>
              <a:gd name="connsiteY38" fmla="*/ 1214065 h 1614115"/>
              <a:gd name="connsiteX39" fmla="*/ 53974 w 1187449"/>
              <a:gd name="connsiteY39" fmla="*/ 1204540 h 1614115"/>
              <a:gd name="connsiteX40" fmla="*/ 63499 w 1187449"/>
              <a:gd name="connsiteY40" fmla="*/ 1175965 h 1614115"/>
              <a:gd name="connsiteX41" fmla="*/ 82549 w 1187449"/>
              <a:gd name="connsiteY41" fmla="*/ 1133102 h 1614115"/>
              <a:gd name="connsiteX42" fmla="*/ 92074 w 1187449"/>
              <a:gd name="connsiteY42" fmla="*/ 1104527 h 1614115"/>
              <a:gd name="connsiteX43" fmla="*/ 96837 w 1187449"/>
              <a:gd name="connsiteY43" fmla="*/ 1090240 h 1614115"/>
              <a:gd name="connsiteX44" fmla="*/ 101599 w 1187449"/>
              <a:gd name="connsiteY44" fmla="*/ 1056902 h 1614115"/>
              <a:gd name="connsiteX45" fmla="*/ 111124 w 1187449"/>
              <a:gd name="connsiteY45" fmla="*/ 1023565 h 1614115"/>
              <a:gd name="connsiteX46" fmla="*/ 130174 w 1187449"/>
              <a:gd name="connsiteY46" fmla="*/ 990227 h 1614115"/>
              <a:gd name="connsiteX47" fmla="*/ 192087 w 1187449"/>
              <a:gd name="connsiteY47" fmla="*/ 985465 h 1614115"/>
              <a:gd name="connsiteX48" fmla="*/ 206374 w 1187449"/>
              <a:gd name="connsiteY48" fmla="*/ 928315 h 1614115"/>
              <a:gd name="connsiteX49" fmla="*/ 211137 w 1187449"/>
              <a:gd name="connsiteY49" fmla="*/ 914027 h 1614115"/>
              <a:gd name="connsiteX50" fmla="*/ 220662 w 1187449"/>
              <a:gd name="connsiteY50" fmla="*/ 518740 h 1614115"/>
              <a:gd name="connsiteX51" fmla="*/ 230187 w 1187449"/>
              <a:gd name="connsiteY51" fmla="*/ 490165 h 1614115"/>
              <a:gd name="connsiteX52" fmla="*/ 234949 w 1187449"/>
              <a:gd name="connsiteY52" fmla="*/ 475877 h 1614115"/>
              <a:gd name="connsiteX53" fmla="*/ 239712 w 1187449"/>
              <a:gd name="connsiteY53" fmla="*/ 433015 h 1614115"/>
              <a:gd name="connsiteX54" fmla="*/ 249237 w 1187449"/>
              <a:gd name="connsiteY54" fmla="*/ 404440 h 1614115"/>
              <a:gd name="connsiteX55" fmla="*/ 244474 w 1187449"/>
              <a:gd name="connsiteY55" fmla="*/ 175840 h 1614115"/>
              <a:gd name="connsiteX56" fmla="*/ 234949 w 1187449"/>
              <a:gd name="connsiteY56" fmla="*/ 147265 h 1614115"/>
              <a:gd name="connsiteX57" fmla="*/ 230187 w 1187449"/>
              <a:gd name="connsiteY57" fmla="*/ 128215 h 1614115"/>
              <a:gd name="connsiteX58" fmla="*/ 220662 w 1187449"/>
              <a:gd name="connsiteY58" fmla="*/ 99640 h 1614115"/>
              <a:gd name="connsiteX59" fmla="*/ 215899 w 1187449"/>
              <a:gd name="connsiteY59" fmla="*/ 85352 h 1614115"/>
              <a:gd name="connsiteX60" fmla="*/ 220662 w 1187449"/>
              <a:gd name="connsiteY60" fmla="*/ 4390 h 1614115"/>
              <a:gd name="connsiteX61" fmla="*/ 874687 w 1187449"/>
              <a:gd name="connsiteY61" fmla="*/ 0 h 1614115"/>
              <a:gd name="connsiteX0" fmla="*/ 859607 w 1172369"/>
              <a:gd name="connsiteY0" fmla="*/ 0 h 1614115"/>
              <a:gd name="connsiteX1" fmla="*/ 867569 w 1172369"/>
              <a:gd name="connsiteY1" fmla="*/ 71065 h 1614115"/>
              <a:gd name="connsiteX2" fmla="*/ 877094 w 1172369"/>
              <a:gd name="connsiteY2" fmla="*/ 323477 h 1614115"/>
              <a:gd name="connsiteX3" fmla="*/ 886619 w 1172369"/>
              <a:gd name="connsiteY3" fmla="*/ 399677 h 1614115"/>
              <a:gd name="connsiteX4" fmla="*/ 902470 w 1172369"/>
              <a:gd name="connsiteY4" fmla="*/ 590177 h 1614115"/>
              <a:gd name="connsiteX5" fmla="*/ 919957 w 1172369"/>
              <a:gd name="connsiteY5" fmla="*/ 694952 h 1614115"/>
              <a:gd name="connsiteX6" fmla="*/ 972344 w 1172369"/>
              <a:gd name="connsiteY6" fmla="*/ 852115 h 1614115"/>
              <a:gd name="connsiteX7" fmla="*/ 1000919 w 1172369"/>
              <a:gd name="connsiteY7" fmla="*/ 937840 h 1614115"/>
              <a:gd name="connsiteX8" fmla="*/ 1015207 w 1172369"/>
              <a:gd name="connsiteY8" fmla="*/ 985465 h 1614115"/>
              <a:gd name="connsiteX9" fmla="*/ 1115219 w 1172369"/>
              <a:gd name="connsiteY9" fmla="*/ 1180727 h 1614115"/>
              <a:gd name="connsiteX10" fmla="*/ 1158082 w 1172369"/>
              <a:gd name="connsiteY10" fmla="*/ 1266452 h 1614115"/>
              <a:gd name="connsiteX11" fmla="*/ 1172369 w 1172369"/>
              <a:gd name="connsiteY11" fmla="*/ 1318840 h 1614115"/>
              <a:gd name="connsiteX12" fmla="*/ 1138884 w 1172369"/>
              <a:gd name="connsiteY12" fmla="*/ 1481063 h 1614115"/>
              <a:gd name="connsiteX13" fmla="*/ 1098402 w 1172369"/>
              <a:gd name="connsiteY13" fmla="*/ 1547738 h 1614115"/>
              <a:gd name="connsiteX14" fmla="*/ 1072357 w 1172369"/>
              <a:gd name="connsiteY14" fmla="*/ 1580777 h 1614115"/>
              <a:gd name="connsiteX15" fmla="*/ 977107 w 1172369"/>
              <a:gd name="connsiteY15" fmla="*/ 1576015 h 1614115"/>
              <a:gd name="connsiteX16" fmla="*/ 934244 w 1172369"/>
              <a:gd name="connsiteY16" fmla="*/ 1552202 h 1614115"/>
              <a:gd name="connsiteX17" fmla="*/ 877094 w 1172369"/>
              <a:gd name="connsiteY17" fmla="*/ 1528390 h 1614115"/>
              <a:gd name="connsiteX18" fmla="*/ 805657 w 1172369"/>
              <a:gd name="connsiteY18" fmla="*/ 1504577 h 1614115"/>
              <a:gd name="connsiteX19" fmla="*/ 515144 w 1172369"/>
              <a:gd name="connsiteY19" fmla="*/ 1509340 h 1614115"/>
              <a:gd name="connsiteX20" fmla="*/ 457994 w 1172369"/>
              <a:gd name="connsiteY20" fmla="*/ 1514102 h 1614115"/>
              <a:gd name="connsiteX21" fmla="*/ 381794 w 1172369"/>
              <a:gd name="connsiteY21" fmla="*/ 1537915 h 1614115"/>
              <a:gd name="connsiteX22" fmla="*/ 324644 w 1172369"/>
              <a:gd name="connsiteY22" fmla="*/ 1566490 h 1614115"/>
              <a:gd name="connsiteX23" fmla="*/ 267494 w 1172369"/>
              <a:gd name="connsiteY23" fmla="*/ 1595065 h 1614115"/>
              <a:gd name="connsiteX24" fmla="*/ 200819 w 1172369"/>
              <a:gd name="connsiteY24" fmla="*/ 1614115 h 1614115"/>
              <a:gd name="connsiteX25" fmla="*/ 172244 w 1172369"/>
              <a:gd name="connsiteY25" fmla="*/ 1609352 h 1614115"/>
              <a:gd name="connsiteX26" fmla="*/ 115094 w 1172369"/>
              <a:gd name="connsiteY26" fmla="*/ 1595065 h 1614115"/>
              <a:gd name="connsiteX27" fmla="*/ 96044 w 1172369"/>
              <a:gd name="connsiteY27" fmla="*/ 1599827 h 1614115"/>
              <a:gd name="connsiteX28" fmla="*/ 100807 w 1172369"/>
              <a:gd name="connsiteY28" fmla="*/ 1566490 h 1614115"/>
              <a:gd name="connsiteX29" fmla="*/ 76994 w 1172369"/>
              <a:gd name="connsiteY29" fmla="*/ 1556965 h 1614115"/>
              <a:gd name="connsiteX30" fmla="*/ 67469 w 1172369"/>
              <a:gd name="connsiteY30" fmla="*/ 1542677 h 1614115"/>
              <a:gd name="connsiteX31" fmla="*/ 62707 w 1172369"/>
              <a:gd name="connsiteY31" fmla="*/ 1528390 h 1614115"/>
              <a:gd name="connsiteX32" fmla="*/ 43657 w 1172369"/>
              <a:gd name="connsiteY32" fmla="*/ 1499815 h 1614115"/>
              <a:gd name="connsiteX33" fmla="*/ 34132 w 1172369"/>
              <a:gd name="connsiteY33" fmla="*/ 1485527 h 1614115"/>
              <a:gd name="connsiteX34" fmla="*/ 10319 w 1172369"/>
              <a:gd name="connsiteY34" fmla="*/ 1418852 h 1614115"/>
              <a:gd name="connsiteX35" fmla="*/ 794 w 1172369"/>
              <a:gd name="connsiteY35" fmla="*/ 1233115 h 1614115"/>
              <a:gd name="connsiteX36" fmla="*/ 15082 w 1172369"/>
              <a:gd name="connsiteY36" fmla="*/ 1228352 h 1614115"/>
              <a:gd name="connsiteX37" fmla="*/ 24607 w 1172369"/>
              <a:gd name="connsiteY37" fmla="*/ 1214065 h 1614115"/>
              <a:gd name="connsiteX38" fmla="*/ 38894 w 1172369"/>
              <a:gd name="connsiteY38" fmla="*/ 1204540 h 1614115"/>
              <a:gd name="connsiteX39" fmla="*/ 48419 w 1172369"/>
              <a:gd name="connsiteY39" fmla="*/ 1175965 h 1614115"/>
              <a:gd name="connsiteX40" fmla="*/ 67469 w 1172369"/>
              <a:gd name="connsiteY40" fmla="*/ 1133102 h 1614115"/>
              <a:gd name="connsiteX41" fmla="*/ 76994 w 1172369"/>
              <a:gd name="connsiteY41" fmla="*/ 1104527 h 1614115"/>
              <a:gd name="connsiteX42" fmla="*/ 81757 w 1172369"/>
              <a:gd name="connsiteY42" fmla="*/ 1090240 h 1614115"/>
              <a:gd name="connsiteX43" fmla="*/ 86519 w 1172369"/>
              <a:gd name="connsiteY43" fmla="*/ 1056902 h 1614115"/>
              <a:gd name="connsiteX44" fmla="*/ 96044 w 1172369"/>
              <a:gd name="connsiteY44" fmla="*/ 1023565 h 1614115"/>
              <a:gd name="connsiteX45" fmla="*/ 115094 w 1172369"/>
              <a:gd name="connsiteY45" fmla="*/ 990227 h 1614115"/>
              <a:gd name="connsiteX46" fmla="*/ 177007 w 1172369"/>
              <a:gd name="connsiteY46" fmla="*/ 985465 h 1614115"/>
              <a:gd name="connsiteX47" fmla="*/ 191294 w 1172369"/>
              <a:gd name="connsiteY47" fmla="*/ 928315 h 1614115"/>
              <a:gd name="connsiteX48" fmla="*/ 196057 w 1172369"/>
              <a:gd name="connsiteY48" fmla="*/ 914027 h 1614115"/>
              <a:gd name="connsiteX49" fmla="*/ 205582 w 1172369"/>
              <a:gd name="connsiteY49" fmla="*/ 518740 h 1614115"/>
              <a:gd name="connsiteX50" fmla="*/ 215107 w 1172369"/>
              <a:gd name="connsiteY50" fmla="*/ 490165 h 1614115"/>
              <a:gd name="connsiteX51" fmla="*/ 219869 w 1172369"/>
              <a:gd name="connsiteY51" fmla="*/ 475877 h 1614115"/>
              <a:gd name="connsiteX52" fmla="*/ 224632 w 1172369"/>
              <a:gd name="connsiteY52" fmla="*/ 433015 h 1614115"/>
              <a:gd name="connsiteX53" fmla="*/ 234157 w 1172369"/>
              <a:gd name="connsiteY53" fmla="*/ 404440 h 1614115"/>
              <a:gd name="connsiteX54" fmla="*/ 229394 w 1172369"/>
              <a:gd name="connsiteY54" fmla="*/ 175840 h 1614115"/>
              <a:gd name="connsiteX55" fmla="*/ 219869 w 1172369"/>
              <a:gd name="connsiteY55" fmla="*/ 147265 h 1614115"/>
              <a:gd name="connsiteX56" fmla="*/ 215107 w 1172369"/>
              <a:gd name="connsiteY56" fmla="*/ 128215 h 1614115"/>
              <a:gd name="connsiteX57" fmla="*/ 205582 w 1172369"/>
              <a:gd name="connsiteY57" fmla="*/ 99640 h 1614115"/>
              <a:gd name="connsiteX58" fmla="*/ 200819 w 1172369"/>
              <a:gd name="connsiteY58" fmla="*/ 85352 h 1614115"/>
              <a:gd name="connsiteX59" fmla="*/ 205582 w 1172369"/>
              <a:gd name="connsiteY59" fmla="*/ 4390 h 1614115"/>
              <a:gd name="connsiteX60" fmla="*/ 859607 w 1172369"/>
              <a:gd name="connsiteY60" fmla="*/ 0 h 1614115"/>
              <a:gd name="connsiteX0" fmla="*/ 859607 w 1172369"/>
              <a:gd name="connsiteY0" fmla="*/ 0 h 1614115"/>
              <a:gd name="connsiteX1" fmla="*/ 867569 w 1172369"/>
              <a:gd name="connsiteY1" fmla="*/ 71065 h 1614115"/>
              <a:gd name="connsiteX2" fmla="*/ 877094 w 1172369"/>
              <a:gd name="connsiteY2" fmla="*/ 323477 h 1614115"/>
              <a:gd name="connsiteX3" fmla="*/ 886619 w 1172369"/>
              <a:gd name="connsiteY3" fmla="*/ 399677 h 1614115"/>
              <a:gd name="connsiteX4" fmla="*/ 902470 w 1172369"/>
              <a:gd name="connsiteY4" fmla="*/ 590177 h 1614115"/>
              <a:gd name="connsiteX5" fmla="*/ 919957 w 1172369"/>
              <a:gd name="connsiteY5" fmla="*/ 694952 h 1614115"/>
              <a:gd name="connsiteX6" fmla="*/ 972344 w 1172369"/>
              <a:gd name="connsiteY6" fmla="*/ 852115 h 1614115"/>
              <a:gd name="connsiteX7" fmla="*/ 1000919 w 1172369"/>
              <a:gd name="connsiteY7" fmla="*/ 937840 h 1614115"/>
              <a:gd name="connsiteX8" fmla="*/ 1015207 w 1172369"/>
              <a:gd name="connsiteY8" fmla="*/ 985465 h 1614115"/>
              <a:gd name="connsiteX9" fmla="*/ 1115219 w 1172369"/>
              <a:gd name="connsiteY9" fmla="*/ 1180727 h 1614115"/>
              <a:gd name="connsiteX10" fmla="*/ 1158082 w 1172369"/>
              <a:gd name="connsiteY10" fmla="*/ 1266452 h 1614115"/>
              <a:gd name="connsiteX11" fmla="*/ 1172369 w 1172369"/>
              <a:gd name="connsiteY11" fmla="*/ 1318840 h 1614115"/>
              <a:gd name="connsiteX12" fmla="*/ 1138884 w 1172369"/>
              <a:gd name="connsiteY12" fmla="*/ 1481063 h 1614115"/>
              <a:gd name="connsiteX13" fmla="*/ 1098402 w 1172369"/>
              <a:gd name="connsiteY13" fmla="*/ 1547738 h 1614115"/>
              <a:gd name="connsiteX14" fmla="*/ 1072357 w 1172369"/>
              <a:gd name="connsiteY14" fmla="*/ 1580777 h 1614115"/>
              <a:gd name="connsiteX15" fmla="*/ 977107 w 1172369"/>
              <a:gd name="connsiteY15" fmla="*/ 1576015 h 1614115"/>
              <a:gd name="connsiteX16" fmla="*/ 934244 w 1172369"/>
              <a:gd name="connsiteY16" fmla="*/ 1552202 h 1614115"/>
              <a:gd name="connsiteX17" fmla="*/ 877094 w 1172369"/>
              <a:gd name="connsiteY17" fmla="*/ 1528390 h 1614115"/>
              <a:gd name="connsiteX18" fmla="*/ 805657 w 1172369"/>
              <a:gd name="connsiteY18" fmla="*/ 1504577 h 1614115"/>
              <a:gd name="connsiteX19" fmla="*/ 515144 w 1172369"/>
              <a:gd name="connsiteY19" fmla="*/ 1509340 h 1614115"/>
              <a:gd name="connsiteX20" fmla="*/ 457994 w 1172369"/>
              <a:gd name="connsiteY20" fmla="*/ 1514102 h 1614115"/>
              <a:gd name="connsiteX21" fmla="*/ 381794 w 1172369"/>
              <a:gd name="connsiteY21" fmla="*/ 1537915 h 1614115"/>
              <a:gd name="connsiteX22" fmla="*/ 324644 w 1172369"/>
              <a:gd name="connsiteY22" fmla="*/ 1566490 h 1614115"/>
              <a:gd name="connsiteX23" fmla="*/ 267494 w 1172369"/>
              <a:gd name="connsiteY23" fmla="*/ 1595065 h 1614115"/>
              <a:gd name="connsiteX24" fmla="*/ 200819 w 1172369"/>
              <a:gd name="connsiteY24" fmla="*/ 1614115 h 1614115"/>
              <a:gd name="connsiteX25" fmla="*/ 172244 w 1172369"/>
              <a:gd name="connsiteY25" fmla="*/ 1609352 h 1614115"/>
              <a:gd name="connsiteX26" fmla="*/ 115094 w 1172369"/>
              <a:gd name="connsiteY26" fmla="*/ 1595065 h 1614115"/>
              <a:gd name="connsiteX27" fmla="*/ 96044 w 1172369"/>
              <a:gd name="connsiteY27" fmla="*/ 1599827 h 1614115"/>
              <a:gd name="connsiteX28" fmla="*/ 100807 w 1172369"/>
              <a:gd name="connsiteY28" fmla="*/ 1566490 h 1614115"/>
              <a:gd name="connsiteX29" fmla="*/ 76994 w 1172369"/>
              <a:gd name="connsiteY29" fmla="*/ 1556965 h 1614115"/>
              <a:gd name="connsiteX30" fmla="*/ 67469 w 1172369"/>
              <a:gd name="connsiteY30" fmla="*/ 1542677 h 1614115"/>
              <a:gd name="connsiteX31" fmla="*/ 62707 w 1172369"/>
              <a:gd name="connsiteY31" fmla="*/ 1528390 h 1614115"/>
              <a:gd name="connsiteX32" fmla="*/ 43657 w 1172369"/>
              <a:gd name="connsiteY32" fmla="*/ 1499815 h 1614115"/>
              <a:gd name="connsiteX33" fmla="*/ 34132 w 1172369"/>
              <a:gd name="connsiteY33" fmla="*/ 1485527 h 1614115"/>
              <a:gd name="connsiteX34" fmla="*/ 10319 w 1172369"/>
              <a:gd name="connsiteY34" fmla="*/ 1418852 h 1614115"/>
              <a:gd name="connsiteX35" fmla="*/ 794 w 1172369"/>
              <a:gd name="connsiteY35" fmla="*/ 1233115 h 1614115"/>
              <a:gd name="connsiteX36" fmla="*/ 15082 w 1172369"/>
              <a:gd name="connsiteY36" fmla="*/ 1228352 h 1614115"/>
              <a:gd name="connsiteX37" fmla="*/ 38894 w 1172369"/>
              <a:gd name="connsiteY37" fmla="*/ 1204540 h 1614115"/>
              <a:gd name="connsiteX38" fmla="*/ 48419 w 1172369"/>
              <a:gd name="connsiteY38" fmla="*/ 1175965 h 1614115"/>
              <a:gd name="connsiteX39" fmla="*/ 67469 w 1172369"/>
              <a:gd name="connsiteY39" fmla="*/ 1133102 h 1614115"/>
              <a:gd name="connsiteX40" fmla="*/ 76994 w 1172369"/>
              <a:gd name="connsiteY40" fmla="*/ 1104527 h 1614115"/>
              <a:gd name="connsiteX41" fmla="*/ 81757 w 1172369"/>
              <a:gd name="connsiteY41" fmla="*/ 1090240 h 1614115"/>
              <a:gd name="connsiteX42" fmla="*/ 86519 w 1172369"/>
              <a:gd name="connsiteY42" fmla="*/ 1056902 h 1614115"/>
              <a:gd name="connsiteX43" fmla="*/ 96044 w 1172369"/>
              <a:gd name="connsiteY43" fmla="*/ 1023565 h 1614115"/>
              <a:gd name="connsiteX44" fmla="*/ 115094 w 1172369"/>
              <a:gd name="connsiteY44" fmla="*/ 990227 h 1614115"/>
              <a:gd name="connsiteX45" fmla="*/ 177007 w 1172369"/>
              <a:gd name="connsiteY45" fmla="*/ 985465 h 1614115"/>
              <a:gd name="connsiteX46" fmla="*/ 191294 w 1172369"/>
              <a:gd name="connsiteY46" fmla="*/ 928315 h 1614115"/>
              <a:gd name="connsiteX47" fmla="*/ 196057 w 1172369"/>
              <a:gd name="connsiteY47" fmla="*/ 914027 h 1614115"/>
              <a:gd name="connsiteX48" fmla="*/ 205582 w 1172369"/>
              <a:gd name="connsiteY48" fmla="*/ 518740 h 1614115"/>
              <a:gd name="connsiteX49" fmla="*/ 215107 w 1172369"/>
              <a:gd name="connsiteY49" fmla="*/ 490165 h 1614115"/>
              <a:gd name="connsiteX50" fmla="*/ 219869 w 1172369"/>
              <a:gd name="connsiteY50" fmla="*/ 475877 h 1614115"/>
              <a:gd name="connsiteX51" fmla="*/ 224632 w 1172369"/>
              <a:gd name="connsiteY51" fmla="*/ 433015 h 1614115"/>
              <a:gd name="connsiteX52" fmla="*/ 234157 w 1172369"/>
              <a:gd name="connsiteY52" fmla="*/ 404440 h 1614115"/>
              <a:gd name="connsiteX53" fmla="*/ 229394 w 1172369"/>
              <a:gd name="connsiteY53" fmla="*/ 175840 h 1614115"/>
              <a:gd name="connsiteX54" fmla="*/ 219869 w 1172369"/>
              <a:gd name="connsiteY54" fmla="*/ 147265 h 1614115"/>
              <a:gd name="connsiteX55" fmla="*/ 215107 w 1172369"/>
              <a:gd name="connsiteY55" fmla="*/ 128215 h 1614115"/>
              <a:gd name="connsiteX56" fmla="*/ 205582 w 1172369"/>
              <a:gd name="connsiteY56" fmla="*/ 99640 h 1614115"/>
              <a:gd name="connsiteX57" fmla="*/ 200819 w 1172369"/>
              <a:gd name="connsiteY57" fmla="*/ 85352 h 1614115"/>
              <a:gd name="connsiteX58" fmla="*/ 205582 w 1172369"/>
              <a:gd name="connsiteY58" fmla="*/ 4390 h 1614115"/>
              <a:gd name="connsiteX59" fmla="*/ 859607 w 1172369"/>
              <a:gd name="connsiteY59" fmla="*/ 0 h 1614115"/>
              <a:gd name="connsiteX0" fmla="*/ 852463 w 1165225"/>
              <a:gd name="connsiteY0" fmla="*/ 0 h 1614115"/>
              <a:gd name="connsiteX1" fmla="*/ 860425 w 1165225"/>
              <a:gd name="connsiteY1" fmla="*/ 71065 h 1614115"/>
              <a:gd name="connsiteX2" fmla="*/ 869950 w 1165225"/>
              <a:gd name="connsiteY2" fmla="*/ 323477 h 1614115"/>
              <a:gd name="connsiteX3" fmla="*/ 879475 w 1165225"/>
              <a:gd name="connsiteY3" fmla="*/ 399677 h 1614115"/>
              <a:gd name="connsiteX4" fmla="*/ 895326 w 1165225"/>
              <a:gd name="connsiteY4" fmla="*/ 590177 h 1614115"/>
              <a:gd name="connsiteX5" fmla="*/ 912813 w 1165225"/>
              <a:gd name="connsiteY5" fmla="*/ 694952 h 1614115"/>
              <a:gd name="connsiteX6" fmla="*/ 965200 w 1165225"/>
              <a:gd name="connsiteY6" fmla="*/ 852115 h 1614115"/>
              <a:gd name="connsiteX7" fmla="*/ 993775 w 1165225"/>
              <a:gd name="connsiteY7" fmla="*/ 937840 h 1614115"/>
              <a:gd name="connsiteX8" fmla="*/ 1008063 w 1165225"/>
              <a:gd name="connsiteY8" fmla="*/ 985465 h 1614115"/>
              <a:gd name="connsiteX9" fmla="*/ 1108075 w 1165225"/>
              <a:gd name="connsiteY9" fmla="*/ 1180727 h 1614115"/>
              <a:gd name="connsiteX10" fmla="*/ 1150938 w 1165225"/>
              <a:gd name="connsiteY10" fmla="*/ 1266452 h 1614115"/>
              <a:gd name="connsiteX11" fmla="*/ 1165225 w 1165225"/>
              <a:gd name="connsiteY11" fmla="*/ 1318840 h 1614115"/>
              <a:gd name="connsiteX12" fmla="*/ 1131740 w 1165225"/>
              <a:gd name="connsiteY12" fmla="*/ 1481063 h 1614115"/>
              <a:gd name="connsiteX13" fmla="*/ 1091258 w 1165225"/>
              <a:gd name="connsiteY13" fmla="*/ 1547738 h 1614115"/>
              <a:gd name="connsiteX14" fmla="*/ 1065213 w 1165225"/>
              <a:gd name="connsiteY14" fmla="*/ 1580777 h 1614115"/>
              <a:gd name="connsiteX15" fmla="*/ 969963 w 1165225"/>
              <a:gd name="connsiteY15" fmla="*/ 1576015 h 1614115"/>
              <a:gd name="connsiteX16" fmla="*/ 927100 w 1165225"/>
              <a:gd name="connsiteY16" fmla="*/ 1552202 h 1614115"/>
              <a:gd name="connsiteX17" fmla="*/ 869950 w 1165225"/>
              <a:gd name="connsiteY17" fmla="*/ 1528390 h 1614115"/>
              <a:gd name="connsiteX18" fmla="*/ 798513 w 1165225"/>
              <a:gd name="connsiteY18" fmla="*/ 1504577 h 1614115"/>
              <a:gd name="connsiteX19" fmla="*/ 508000 w 1165225"/>
              <a:gd name="connsiteY19" fmla="*/ 1509340 h 1614115"/>
              <a:gd name="connsiteX20" fmla="*/ 450850 w 1165225"/>
              <a:gd name="connsiteY20" fmla="*/ 1514102 h 1614115"/>
              <a:gd name="connsiteX21" fmla="*/ 374650 w 1165225"/>
              <a:gd name="connsiteY21" fmla="*/ 1537915 h 1614115"/>
              <a:gd name="connsiteX22" fmla="*/ 317500 w 1165225"/>
              <a:gd name="connsiteY22" fmla="*/ 1566490 h 1614115"/>
              <a:gd name="connsiteX23" fmla="*/ 260350 w 1165225"/>
              <a:gd name="connsiteY23" fmla="*/ 1595065 h 1614115"/>
              <a:gd name="connsiteX24" fmla="*/ 193675 w 1165225"/>
              <a:gd name="connsiteY24" fmla="*/ 1614115 h 1614115"/>
              <a:gd name="connsiteX25" fmla="*/ 165100 w 1165225"/>
              <a:gd name="connsiteY25" fmla="*/ 1609352 h 1614115"/>
              <a:gd name="connsiteX26" fmla="*/ 107950 w 1165225"/>
              <a:gd name="connsiteY26" fmla="*/ 1595065 h 1614115"/>
              <a:gd name="connsiteX27" fmla="*/ 88900 w 1165225"/>
              <a:gd name="connsiteY27" fmla="*/ 1599827 h 1614115"/>
              <a:gd name="connsiteX28" fmla="*/ 93663 w 1165225"/>
              <a:gd name="connsiteY28" fmla="*/ 1566490 h 1614115"/>
              <a:gd name="connsiteX29" fmla="*/ 69850 w 1165225"/>
              <a:gd name="connsiteY29" fmla="*/ 1556965 h 1614115"/>
              <a:gd name="connsiteX30" fmla="*/ 60325 w 1165225"/>
              <a:gd name="connsiteY30" fmla="*/ 1542677 h 1614115"/>
              <a:gd name="connsiteX31" fmla="*/ 55563 w 1165225"/>
              <a:gd name="connsiteY31" fmla="*/ 1528390 h 1614115"/>
              <a:gd name="connsiteX32" fmla="*/ 36513 w 1165225"/>
              <a:gd name="connsiteY32" fmla="*/ 1499815 h 1614115"/>
              <a:gd name="connsiteX33" fmla="*/ 26988 w 1165225"/>
              <a:gd name="connsiteY33" fmla="*/ 1485527 h 1614115"/>
              <a:gd name="connsiteX34" fmla="*/ 3175 w 1165225"/>
              <a:gd name="connsiteY34" fmla="*/ 1418852 h 1614115"/>
              <a:gd name="connsiteX35" fmla="*/ 7938 w 1165225"/>
              <a:gd name="connsiteY35" fmla="*/ 1228352 h 1614115"/>
              <a:gd name="connsiteX36" fmla="*/ 31750 w 1165225"/>
              <a:gd name="connsiteY36" fmla="*/ 1204540 h 1614115"/>
              <a:gd name="connsiteX37" fmla="*/ 41275 w 1165225"/>
              <a:gd name="connsiteY37" fmla="*/ 1175965 h 1614115"/>
              <a:gd name="connsiteX38" fmla="*/ 60325 w 1165225"/>
              <a:gd name="connsiteY38" fmla="*/ 1133102 h 1614115"/>
              <a:gd name="connsiteX39" fmla="*/ 69850 w 1165225"/>
              <a:gd name="connsiteY39" fmla="*/ 1104527 h 1614115"/>
              <a:gd name="connsiteX40" fmla="*/ 74613 w 1165225"/>
              <a:gd name="connsiteY40" fmla="*/ 1090240 h 1614115"/>
              <a:gd name="connsiteX41" fmla="*/ 79375 w 1165225"/>
              <a:gd name="connsiteY41" fmla="*/ 1056902 h 1614115"/>
              <a:gd name="connsiteX42" fmla="*/ 88900 w 1165225"/>
              <a:gd name="connsiteY42" fmla="*/ 1023565 h 1614115"/>
              <a:gd name="connsiteX43" fmla="*/ 107950 w 1165225"/>
              <a:gd name="connsiteY43" fmla="*/ 990227 h 1614115"/>
              <a:gd name="connsiteX44" fmla="*/ 169863 w 1165225"/>
              <a:gd name="connsiteY44" fmla="*/ 985465 h 1614115"/>
              <a:gd name="connsiteX45" fmla="*/ 184150 w 1165225"/>
              <a:gd name="connsiteY45" fmla="*/ 928315 h 1614115"/>
              <a:gd name="connsiteX46" fmla="*/ 188913 w 1165225"/>
              <a:gd name="connsiteY46" fmla="*/ 914027 h 1614115"/>
              <a:gd name="connsiteX47" fmla="*/ 198438 w 1165225"/>
              <a:gd name="connsiteY47" fmla="*/ 518740 h 1614115"/>
              <a:gd name="connsiteX48" fmla="*/ 207963 w 1165225"/>
              <a:gd name="connsiteY48" fmla="*/ 490165 h 1614115"/>
              <a:gd name="connsiteX49" fmla="*/ 212725 w 1165225"/>
              <a:gd name="connsiteY49" fmla="*/ 475877 h 1614115"/>
              <a:gd name="connsiteX50" fmla="*/ 217488 w 1165225"/>
              <a:gd name="connsiteY50" fmla="*/ 433015 h 1614115"/>
              <a:gd name="connsiteX51" fmla="*/ 227013 w 1165225"/>
              <a:gd name="connsiteY51" fmla="*/ 404440 h 1614115"/>
              <a:gd name="connsiteX52" fmla="*/ 222250 w 1165225"/>
              <a:gd name="connsiteY52" fmla="*/ 175840 h 1614115"/>
              <a:gd name="connsiteX53" fmla="*/ 212725 w 1165225"/>
              <a:gd name="connsiteY53" fmla="*/ 147265 h 1614115"/>
              <a:gd name="connsiteX54" fmla="*/ 207963 w 1165225"/>
              <a:gd name="connsiteY54" fmla="*/ 128215 h 1614115"/>
              <a:gd name="connsiteX55" fmla="*/ 198438 w 1165225"/>
              <a:gd name="connsiteY55" fmla="*/ 99640 h 1614115"/>
              <a:gd name="connsiteX56" fmla="*/ 193675 w 1165225"/>
              <a:gd name="connsiteY56" fmla="*/ 85352 h 1614115"/>
              <a:gd name="connsiteX57" fmla="*/ 198438 w 1165225"/>
              <a:gd name="connsiteY57" fmla="*/ 4390 h 1614115"/>
              <a:gd name="connsiteX58" fmla="*/ 852463 w 1165225"/>
              <a:gd name="connsiteY58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85725 w 1162050"/>
              <a:gd name="connsiteY27" fmla="*/ 1599827 h 1614115"/>
              <a:gd name="connsiteX28" fmla="*/ 90488 w 1162050"/>
              <a:gd name="connsiteY28" fmla="*/ 1566490 h 1614115"/>
              <a:gd name="connsiteX29" fmla="*/ 66675 w 1162050"/>
              <a:gd name="connsiteY29" fmla="*/ 1556965 h 1614115"/>
              <a:gd name="connsiteX30" fmla="*/ 57150 w 1162050"/>
              <a:gd name="connsiteY30" fmla="*/ 1542677 h 1614115"/>
              <a:gd name="connsiteX31" fmla="*/ 52388 w 1162050"/>
              <a:gd name="connsiteY31" fmla="*/ 1528390 h 1614115"/>
              <a:gd name="connsiteX32" fmla="*/ 33338 w 1162050"/>
              <a:gd name="connsiteY32" fmla="*/ 1499815 h 1614115"/>
              <a:gd name="connsiteX33" fmla="*/ 23813 w 1162050"/>
              <a:gd name="connsiteY33" fmla="*/ 1485527 h 1614115"/>
              <a:gd name="connsiteX34" fmla="*/ 0 w 1162050"/>
              <a:gd name="connsiteY34" fmla="*/ 1418852 h 1614115"/>
              <a:gd name="connsiteX35" fmla="*/ 28575 w 1162050"/>
              <a:gd name="connsiteY35" fmla="*/ 1204540 h 1614115"/>
              <a:gd name="connsiteX36" fmla="*/ 38100 w 1162050"/>
              <a:gd name="connsiteY36" fmla="*/ 1175965 h 1614115"/>
              <a:gd name="connsiteX37" fmla="*/ 57150 w 1162050"/>
              <a:gd name="connsiteY37" fmla="*/ 1133102 h 1614115"/>
              <a:gd name="connsiteX38" fmla="*/ 66675 w 1162050"/>
              <a:gd name="connsiteY38" fmla="*/ 1104527 h 1614115"/>
              <a:gd name="connsiteX39" fmla="*/ 71438 w 1162050"/>
              <a:gd name="connsiteY39" fmla="*/ 1090240 h 1614115"/>
              <a:gd name="connsiteX40" fmla="*/ 76200 w 1162050"/>
              <a:gd name="connsiteY40" fmla="*/ 1056902 h 1614115"/>
              <a:gd name="connsiteX41" fmla="*/ 85725 w 1162050"/>
              <a:gd name="connsiteY41" fmla="*/ 1023565 h 1614115"/>
              <a:gd name="connsiteX42" fmla="*/ 104775 w 1162050"/>
              <a:gd name="connsiteY42" fmla="*/ 990227 h 1614115"/>
              <a:gd name="connsiteX43" fmla="*/ 166688 w 1162050"/>
              <a:gd name="connsiteY43" fmla="*/ 985465 h 1614115"/>
              <a:gd name="connsiteX44" fmla="*/ 180975 w 1162050"/>
              <a:gd name="connsiteY44" fmla="*/ 928315 h 1614115"/>
              <a:gd name="connsiteX45" fmla="*/ 185738 w 1162050"/>
              <a:gd name="connsiteY45" fmla="*/ 914027 h 1614115"/>
              <a:gd name="connsiteX46" fmla="*/ 195263 w 1162050"/>
              <a:gd name="connsiteY46" fmla="*/ 518740 h 1614115"/>
              <a:gd name="connsiteX47" fmla="*/ 204788 w 1162050"/>
              <a:gd name="connsiteY47" fmla="*/ 490165 h 1614115"/>
              <a:gd name="connsiteX48" fmla="*/ 209550 w 1162050"/>
              <a:gd name="connsiteY48" fmla="*/ 475877 h 1614115"/>
              <a:gd name="connsiteX49" fmla="*/ 214313 w 1162050"/>
              <a:gd name="connsiteY49" fmla="*/ 433015 h 1614115"/>
              <a:gd name="connsiteX50" fmla="*/ 223838 w 1162050"/>
              <a:gd name="connsiteY50" fmla="*/ 404440 h 1614115"/>
              <a:gd name="connsiteX51" fmla="*/ 219075 w 1162050"/>
              <a:gd name="connsiteY51" fmla="*/ 175840 h 1614115"/>
              <a:gd name="connsiteX52" fmla="*/ 209550 w 1162050"/>
              <a:gd name="connsiteY52" fmla="*/ 147265 h 1614115"/>
              <a:gd name="connsiteX53" fmla="*/ 204788 w 1162050"/>
              <a:gd name="connsiteY53" fmla="*/ 128215 h 1614115"/>
              <a:gd name="connsiteX54" fmla="*/ 195263 w 1162050"/>
              <a:gd name="connsiteY54" fmla="*/ 99640 h 1614115"/>
              <a:gd name="connsiteX55" fmla="*/ 190500 w 1162050"/>
              <a:gd name="connsiteY55" fmla="*/ 85352 h 1614115"/>
              <a:gd name="connsiteX56" fmla="*/ 195263 w 1162050"/>
              <a:gd name="connsiteY56" fmla="*/ 4390 h 1614115"/>
              <a:gd name="connsiteX57" fmla="*/ 849288 w 1162050"/>
              <a:gd name="connsiteY57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85725 w 1162050"/>
              <a:gd name="connsiteY27" fmla="*/ 1599827 h 1614115"/>
              <a:gd name="connsiteX28" fmla="*/ 90488 w 1162050"/>
              <a:gd name="connsiteY28" fmla="*/ 1566490 h 1614115"/>
              <a:gd name="connsiteX29" fmla="*/ 66675 w 1162050"/>
              <a:gd name="connsiteY29" fmla="*/ 1556965 h 1614115"/>
              <a:gd name="connsiteX30" fmla="*/ 57150 w 1162050"/>
              <a:gd name="connsiteY30" fmla="*/ 1542677 h 1614115"/>
              <a:gd name="connsiteX31" fmla="*/ 52388 w 1162050"/>
              <a:gd name="connsiteY31" fmla="*/ 1528390 h 1614115"/>
              <a:gd name="connsiteX32" fmla="*/ 33338 w 1162050"/>
              <a:gd name="connsiteY32" fmla="*/ 1499815 h 1614115"/>
              <a:gd name="connsiteX33" fmla="*/ 23813 w 1162050"/>
              <a:gd name="connsiteY33" fmla="*/ 1485527 h 1614115"/>
              <a:gd name="connsiteX34" fmla="*/ 0 w 1162050"/>
              <a:gd name="connsiteY34" fmla="*/ 1418852 h 1614115"/>
              <a:gd name="connsiteX35" fmla="*/ 28575 w 1162050"/>
              <a:gd name="connsiteY35" fmla="*/ 1204540 h 1614115"/>
              <a:gd name="connsiteX36" fmla="*/ 57150 w 1162050"/>
              <a:gd name="connsiteY36" fmla="*/ 1133102 h 1614115"/>
              <a:gd name="connsiteX37" fmla="*/ 66675 w 1162050"/>
              <a:gd name="connsiteY37" fmla="*/ 1104527 h 1614115"/>
              <a:gd name="connsiteX38" fmla="*/ 71438 w 1162050"/>
              <a:gd name="connsiteY38" fmla="*/ 1090240 h 1614115"/>
              <a:gd name="connsiteX39" fmla="*/ 76200 w 1162050"/>
              <a:gd name="connsiteY39" fmla="*/ 1056902 h 1614115"/>
              <a:gd name="connsiteX40" fmla="*/ 85725 w 1162050"/>
              <a:gd name="connsiteY40" fmla="*/ 1023565 h 1614115"/>
              <a:gd name="connsiteX41" fmla="*/ 104775 w 1162050"/>
              <a:gd name="connsiteY41" fmla="*/ 990227 h 1614115"/>
              <a:gd name="connsiteX42" fmla="*/ 166688 w 1162050"/>
              <a:gd name="connsiteY42" fmla="*/ 985465 h 1614115"/>
              <a:gd name="connsiteX43" fmla="*/ 180975 w 1162050"/>
              <a:gd name="connsiteY43" fmla="*/ 928315 h 1614115"/>
              <a:gd name="connsiteX44" fmla="*/ 185738 w 1162050"/>
              <a:gd name="connsiteY44" fmla="*/ 914027 h 1614115"/>
              <a:gd name="connsiteX45" fmla="*/ 195263 w 1162050"/>
              <a:gd name="connsiteY45" fmla="*/ 518740 h 1614115"/>
              <a:gd name="connsiteX46" fmla="*/ 204788 w 1162050"/>
              <a:gd name="connsiteY46" fmla="*/ 490165 h 1614115"/>
              <a:gd name="connsiteX47" fmla="*/ 209550 w 1162050"/>
              <a:gd name="connsiteY47" fmla="*/ 475877 h 1614115"/>
              <a:gd name="connsiteX48" fmla="*/ 214313 w 1162050"/>
              <a:gd name="connsiteY48" fmla="*/ 433015 h 1614115"/>
              <a:gd name="connsiteX49" fmla="*/ 223838 w 1162050"/>
              <a:gd name="connsiteY49" fmla="*/ 404440 h 1614115"/>
              <a:gd name="connsiteX50" fmla="*/ 219075 w 1162050"/>
              <a:gd name="connsiteY50" fmla="*/ 175840 h 1614115"/>
              <a:gd name="connsiteX51" fmla="*/ 209550 w 1162050"/>
              <a:gd name="connsiteY51" fmla="*/ 147265 h 1614115"/>
              <a:gd name="connsiteX52" fmla="*/ 204788 w 1162050"/>
              <a:gd name="connsiteY52" fmla="*/ 128215 h 1614115"/>
              <a:gd name="connsiteX53" fmla="*/ 195263 w 1162050"/>
              <a:gd name="connsiteY53" fmla="*/ 99640 h 1614115"/>
              <a:gd name="connsiteX54" fmla="*/ 190500 w 1162050"/>
              <a:gd name="connsiteY54" fmla="*/ 85352 h 1614115"/>
              <a:gd name="connsiteX55" fmla="*/ 195263 w 1162050"/>
              <a:gd name="connsiteY55" fmla="*/ 4390 h 1614115"/>
              <a:gd name="connsiteX56" fmla="*/ 849288 w 1162050"/>
              <a:gd name="connsiteY56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85725 w 1162050"/>
              <a:gd name="connsiteY27" fmla="*/ 1599827 h 1614115"/>
              <a:gd name="connsiteX28" fmla="*/ 90488 w 1162050"/>
              <a:gd name="connsiteY28" fmla="*/ 1566490 h 1614115"/>
              <a:gd name="connsiteX29" fmla="*/ 66675 w 1162050"/>
              <a:gd name="connsiteY29" fmla="*/ 1556965 h 1614115"/>
              <a:gd name="connsiteX30" fmla="*/ 57150 w 1162050"/>
              <a:gd name="connsiteY30" fmla="*/ 1542677 h 1614115"/>
              <a:gd name="connsiteX31" fmla="*/ 52388 w 1162050"/>
              <a:gd name="connsiteY31" fmla="*/ 1528390 h 1614115"/>
              <a:gd name="connsiteX32" fmla="*/ 33338 w 1162050"/>
              <a:gd name="connsiteY32" fmla="*/ 1499815 h 1614115"/>
              <a:gd name="connsiteX33" fmla="*/ 23813 w 1162050"/>
              <a:gd name="connsiteY33" fmla="*/ 1485527 h 1614115"/>
              <a:gd name="connsiteX34" fmla="*/ 0 w 1162050"/>
              <a:gd name="connsiteY34" fmla="*/ 1418852 h 1614115"/>
              <a:gd name="connsiteX35" fmla="*/ 28575 w 1162050"/>
              <a:gd name="connsiteY35" fmla="*/ 1204540 h 1614115"/>
              <a:gd name="connsiteX36" fmla="*/ 57150 w 1162050"/>
              <a:gd name="connsiteY36" fmla="*/ 1133102 h 1614115"/>
              <a:gd name="connsiteX37" fmla="*/ 71438 w 1162050"/>
              <a:gd name="connsiteY37" fmla="*/ 1090240 h 1614115"/>
              <a:gd name="connsiteX38" fmla="*/ 76200 w 1162050"/>
              <a:gd name="connsiteY38" fmla="*/ 1056902 h 1614115"/>
              <a:gd name="connsiteX39" fmla="*/ 85725 w 1162050"/>
              <a:gd name="connsiteY39" fmla="*/ 1023565 h 1614115"/>
              <a:gd name="connsiteX40" fmla="*/ 104775 w 1162050"/>
              <a:gd name="connsiteY40" fmla="*/ 990227 h 1614115"/>
              <a:gd name="connsiteX41" fmla="*/ 166688 w 1162050"/>
              <a:gd name="connsiteY41" fmla="*/ 985465 h 1614115"/>
              <a:gd name="connsiteX42" fmla="*/ 180975 w 1162050"/>
              <a:gd name="connsiteY42" fmla="*/ 928315 h 1614115"/>
              <a:gd name="connsiteX43" fmla="*/ 185738 w 1162050"/>
              <a:gd name="connsiteY43" fmla="*/ 914027 h 1614115"/>
              <a:gd name="connsiteX44" fmla="*/ 195263 w 1162050"/>
              <a:gd name="connsiteY44" fmla="*/ 518740 h 1614115"/>
              <a:gd name="connsiteX45" fmla="*/ 204788 w 1162050"/>
              <a:gd name="connsiteY45" fmla="*/ 490165 h 1614115"/>
              <a:gd name="connsiteX46" fmla="*/ 209550 w 1162050"/>
              <a:gd name="connsiteY46" fmla="*/ 475877 h 1614115"/>
              <a:gd name="connsiteX47" fmla="*/ 214313 w 1162050"/>
              <a:gd name="connsiteY47" fmla="*/ 433015 h 1614115"/>
              <a:gd name="connsiteX48" fmla="*/ 223838 w 1162050"/>
              <a:gd name="connsiteY48" fmla="*/ 404440 h 1614115"/>
              <a:gd name="connsiteX49" fmla="*/ 219075 w 1162050"/>
              <a:gd name="connsiteY49" fmla="*/ 175840 h 1614115"/>
              <a:gd name="connsiteX50" fmla="*/ 209550 w 1162050"/>
              <a:gd name="connsiteY50" fmla="*/ 147265 h 1614115"/>
              <a:gd name="connsiteX51" fmla="*/ 204788 w 1162050"/>
              <a:gd name="connsiteY51" fmla="*/ 128215 h 1614115"/>
              <a:gd name="connsiteX52" fmla="*/ 195263 w 1162050"/>
              <a:gd name="connsiteY52" fmla="*/ 99640 h 1614115"/>
              <a:gd name="connsiteX53" fmla="*/ 190500 w 1162050"/>
              <a:gd name="connsiteY53" fmla="*/ 85352 h 1614115"/>
              <a:gd name="connsiteX54" fmla="*/ 195263 w 1162050"/>
              <a:gd name="connsiteY54" fmla="*/ 4390 h 1614115"/>
              <a:gd name="connsiteX55" fmla="*/ 849288 w 1162050"/>
              <a:gd name="connsiteY55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90488 w 1162050"/>
              <a:gd name="connsiteY27" fmla="*/ 1566490 h 1614115"/>
              <a:gd name="connsiteX28" fmla="*/ 66675 w 1162050"/>
              <a:gd name="connsiteY28" fmla="*/ 1556965 h 1614115"/>
              <a:gd name="connsiteX29" fmla="*/ 57150 w 1162050"/>
              <a:gd name="connsiteY29" fmla="*/ 1542677 h 1614115"/>
              <a:gd name="connsiteX30" fmla="*/ 52388 w 1162050"/>
              <a:gd name="connsiteY30" fmla="*/ 1528390 h 1614115"/>
              <a:gd name="connsiteX31" fmla="*/ 33338 w 1162050"/>
              <a:gd name="connsiteY31" fmla="*/ 1499815 h 1614115"/>
              <a:gd name="connsiteX32" fmla="*/ 23813 w 1162050"/>
              <a:gd name="connsiteY32" fmla="*/ 1485527 h 1614115"/>
              <a:gd name="connsiteX33" fmla="*/ 0 w 1162050"/>
              <a:gd name="connsiteY33" fmla="*/ 1418852 h 1614115"/>
              <a:gd name="connsiteX34" fmla="*/ 28575 w 1162050"/>
              <a:gd name="connsiteY34" fmla="*/ 1204540 h 1614115"/>
              <a:gd name="connsiteX35" fmla="*/ 57150 w 1162050"/>
              <a:gd name="connsiteY35" fmla="*/ 1133102 h 1614115"/>
              <a:gd name="connsiteX36" fmla="*/ 71438 w 1162050"/>
              <a:gd name="connsiteY36" fmla="*/ 1090240 h 1614115"/>
              <a:gd name="connsiteX37" fmla="*/ 76200 w 1162050"/>
              <a:gd name="connsiteY37" fmla="*/ 1056902 h 1614115"/>
              <a:gd name="connsiteX38" fmla="*/ 85725 w 1162050"/>
              <a:gd name="connsiteY38" fmla="*/ 1023565 h 1614115"/>
              <a:gd name="connsiteX39" fmla="*/ 104775 w 1162050"/>
              <a:gd name="connsiteY39" fmla="*/ 990227 h 1614115"/>
              <a:gd name="connsiteX40" fmla="*/ 166688 w 1162050"/>
              <a:gd name="connsiteY40" fmla="*/ 985465 h 1614115"/>
              <a:gd name="connsiteX41" fmla="*/ 180975 w 1162050"/>
              <a:gd name="connsiteY41" fmla="*/ 928315 h 1614115"/>
              <a:gd name="connsiteX42" fmla="*/ 185738 w 1162050"/>
              <a:gd name="connsiteY42" fmla="*/ 914027 h 1614115"/>
              <a:gd name="connsiteX43" fmla="*/ 195263 w 1162050"/>
              <a:gd name="connsiteY43" fmla="*/ 518740 h 1614115"/>
              <a:gd name="connsiteX44" fmla="*/ 204788 w 1162050"/>
              <a:gd name="connsiteY44" fmla="*/ 490165 h 1614115"/>
              <a:gd name="connsiteX45" fmla="*/ 209550 w 1162050"/>
              <a:gd name="connsiteY45" fmla="*/ 475877 h 1614115"/>
              <a:gd name="connsiteX46" fmla="*/ 214313 w 1162050"/>
              <a:gd name="connsiteY46" fmla="*/ 433015 h 1614115"/>
              <a:gd name="connsiteX47" fmla="*/ 223838 w 1162050"/>
              <a:gd name="connsiteY47" fmla="*/ 404440 h 1614115"/>
              <a:gd name="connsiteX48" fmla="*/ 219075 w 1162050"/>
              <a:gd name="connsiteY48" fmla="*/ 175840 h 1614115"/>
              <a:gd name="connsiteX49" fmla="*/ 209550 w 1162050"/>
              <a:gd name="connsiteY49" fmla="*/ 147265 h 1614115"/>
              <a:gd name="connsiteX50" fmla="*/ 204788 w 1162050"/>
              <a:gd name="connsiteY50" fmla="*/ 128215 h 1614115"/>
              <a:gd name="connsiteX51" fmla="*/ 195263 w 1162050"/>
              <a:gd name="connsiteY51" fmla="*/ 99640 h 1614115"/>
              <a:gd name="connsiteX52" fmla="*/ 190500 w 1162050"/>
              <a:gd name="connsiteY52" fmla="*/ 85352 h 1614115"/>
              <a:gd name="connsiteX53" fmla="*/ 195263 w 1162050"/>
              <a:gd name="connsiteY53" fmla="*/ 4390 h 1614115"/>
              <a:gd name="connsiteX54" fmla="*/ 849288 w 1162050"/>
              <a:gd name="connsiteY54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90488 w 1162050"/>
              <a:gd name="connsiteY27" fmla="*/ 1566490 h 1614115"/>
              <a:gd name="connsiteX28" fmla="*/ 57150 w 1162050"/>
              <a:gd name="connsiteY28" fmla="*/ 1542677 h 1614115"/>
              <a:gd name="connsiteX29" fmla="*/ 52388 w 1162050"/>
              <a:gd name="connsiteY29" fmla="*/ 1528390 h 1614115"/>
              <a:gd name="connsiteX30" fmla="*/ 33338 w 1162050"/>
              <a:gd name="connsiteY30" fmla="*/ 1499815 h 1614115"/>
              <a:gd name="connsiteX31" fmla="*/ 23813 w 1162050"/>
              <a:gd name="connsiteY31" fmla="*/ 1485527 h 1614115"/>
              <a:gd name="connsiteX32" fmla="*/ 0 w 1162050"/>
              <a:gd name="connsiteY32" fmla="*/ 1418852 h 1614115"/>
              <a:gd name="connsiteX33" fmla="*/ 28575 w 1162050"/>
              <a:gd name="connsiteY33" fmla="*/ 1204540 h 1614115"/>
              <a:gd name="connsiteX34" fmla="*/ 57150 w 1162050"/>
              <a:gd name="connsiteY34" fmla="*/ 1133102 h 1614115"/>
              <a:gd name="connsiteX35" fmla="*/ 71438 w 1162050"/>
              <a:gd name="connsiteY35" fmla="*/ 1090240 h 1614115"/>
              <a:gd name="connsiteX36" fmla="*/ 76200 w 1162050"/>
              <a:gd name="connsiteY36" fmla="*/ 1056902 h 1614115"/>
              <a:gd name="connsiteX37" fmla="*/ 85725 w 1162050"/>
              <a:gd name="connsiteY37" fmla="*/ 1023565 h 1614115"/>
              <a:gd name="connsiteX38" fmla="*/ 104775 w 1162050"/>
              <a:gd name="connsiteY38" fmla="*/ 990227 h 1614115"/>
              <a:gd name="connsiteX39" fmla="*/ 166688 w 1162050"/>
              <a:gd name="connsiteY39" fmla="*/ 985465 h 1614115"/>
              <a:gd name="connsiteX40" fmla="*/ 180975 w 1162050"/>
              <a:gd name="connsiteY40" fmla="*/ 928315 h 1614115"/>
              <a:gd name="connsiteX41" fmla="*/ 185738 w 1162050"/>
              <a:gd name="connsiteY41" fmla="*/ 914027 h 1614115"/>
              <a:gd name="connsiteX42" fmla="*/ 195263 w 1162050"/>
              <a:gd name="connsiteY42" fmla="*/ 518740 h 1614115"/>
              <a:gd name="connsiteX43" fmla="*/ 204788 w 1162050"/>
              <a:gd name="connsiteY43" fmla="*/ 490165 h 1614115"/>
              <a:gd name="connsiteX44" fmla="*/ 209550 w 1162050"/>
              <a:gd name="connsiteY44" fmla="*/ 475877 h 1614115"/>
              <a:gd name="connsiteX45" fmla="*/ 214313 w 1162050"/>
              <a:gd name="connsiteY45" fmla="*/ 433015 h 1614115"/>
              <a:gd name="connsiteX46" fmla="*/ 223838 w 1162050"/>
              <a:gd name="connsiteY46" fmla="*/ 404440 h 1614115"/>
              <a:gd name="connsiteX47" fmla="*/ 219075 w 1162050"/>
              <a:gd name="connsiteY47" fmla="*/ 175840 h 1614115"/>
              <a:gd name="connsiteX48" fmla="*/ 209550 w 1162050"/>
              <a:gd name="connsiteY48" fmla="*/ 147265 h 1614115"/>
              <a:gd name="connsiteX49" fmla="*/ 204788 w 1162050"/>
              <a:gd name="connsiteY49" fmla="*/ 128215 h 1614115"/>
              <a:gd name="connsiteX50" fmla="*/ 195263 w 1162050"/>
              <a:gd name="connsiteY50" fmla="*/ 99640 h 1614115"/>
              <a:gd name="connsiteX51" fmla="*/ 190500 w 1162050"/>
              <a:gd name="connsiteY51" fmla="*/ 85352 h 1614115"/>
              <a:gd name="connsiteX52" fmla="*/ 195263 w 1162050"/>
              <a:gd name="connsiteY52" fmla="*/ 4390 h 1614115"/>
              <a:gd name="connsiteX53" fmla="*/ 849288 w 1162050"/>
              <a:gd name="connsiteY53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90488 w 1162050"/>
              <a:gd name="connsiteY27" fmla="*/ 1566490 h 1614115"/>
              <a:gd name="connsiteX28" fmla="*/ 57150 w 1162050"/>
              <a:gd name="connsiteY28" fmla="*/ 1542677 h 1614115"/>
              <a:gd name="connsiteX29" fmla="*/ 33338 w 1162050"/>
              <a:gd name="connsiteY29" fmla="*/ 1499815 h 1614115"/>
              <a:gd name="connsiteX30" fmla="*/ 23813 w 1162050"/>
              <a:gd name="connsiteY30" fmla="*/ 1485527 h 1614115"/>
              <a:gd name="connsiteX31" fmla="*/ 0 w 1162050"/>
              <a:gd name="connsiteY31" fmla="*/ 1418852 h 1614115"/>
              <a:gd name="connsiteX32" fmla="*/ 28575 w 1162050"/>
              <a:gd name="connsiteY32" fmla="*/ 1204540 h 1614115"/>
              <a:gd name="connsiteX33" fmla="*/ 57150 w 1162050"/>
              <a:gd name="connsiteY33" fmla="*/ 1133102 h 1614115"/>
              <a:gd name="connsiteX34" fmla="*/ 71438 w 1162050"/>
              <a:gd name="connsiteY34" fmla="*/ 1090240 h 1614115"/>
              <a:gd name="connsiteX35" fmla="*/ 76200 w 1162050"/>
              <a:gd name="connsiteY35" fmla="*/ 1056902 h 1614115"/>
              <a:gd name="connsiteX36" fmla="*/ 85725 w 1162050"/>
              <a:gd name="connsiteY36" fmla="*/ 1023565 h 1614115"/>
              <a:gd name="connsiteX37" fmla="*/ 104775 w 1162050"/>
              <a:gd name="connsiteY37" fmla="*/ 990227 h 1614115"/>
              <a:gd name="connsiteX38" fmla="*/ 166688 w 1162050"/>
              <a:gd name="connsiteY38" fmla="*/ 985465 h 1614115"/>
              <a:gd name="connsiteX39" fmla="*/ 180975 w 1162050"/>
              <a:gd name="connsiteY39" fmla="*/ 928315 h 1614115"/>
              <a:gd name="connsiteX40" fmla="*/ 185738 w 1162050"/>
              <a:gd name="connsiteY40" fmla="*/ 914027 h 1614115"/>
              <a:gd name="connsiteX41" fmla="*/ 195263 w 1162050"/>
              <a:gd name="connsiteY41" fmla="*/ 518740 h 1614115"/>
              <a:gd name="connsiteX42" fmla="*/ 204788 w 1162050"/>
              <a:gd name="connsiteY42" fmla="*/ 490165 h 1614115"/>
              <a:gd name="connsiteX43" fmla="*/ 209550 w 1162050"/>
              <a:gd name="connsiteY43" fmla="*/ 475877 h 1614115"/>
              <a:gd name="connsiteX44" fmla="*/ 214313 w 1162050"/>
              <a:gd name="connsiteY44" fmla="*/ 433015 h 1614115"/>
              <a:gd name="connsiteX45" fmla="*/ 223838 w 1162050"/>
              <a:gd name="connsiteY45" fmla="*/ 404440 h 1614115"/>
              <a:gd name="connsiteX46" fmla="*/ 219075 w 1162050"/>
              <a:gd name="connsiteY46" fmla="*/ 175840 h 1614115"/>
              <a:gd name="connsiteX47" fmla="*/ 209550 w 1162050"/>
              <a:gd name="connsiteY47" fmla="*/ 147265 h 1614115"/>
              <a:gd name="connsiteX48" fmla="*/ 204788 w 1162050"/>
              <a:gd name="connsiteY48" fmla="*/ 128215 h 1614115"/>
              <a:gd name="connsiteX49" fmla="*/ 195263 w 1162050"/>
              <a:gd name="connsiteY49" fmla="*/ 99640 h 1614115"/>
              <a:gd name="connsiteX50" fmla="*/ 190500 w 1162050"/>
              <a:gd name="connsiteY50" fmla="*/ 85352 h 1614115"/>
              <a:gd name="connsiteX51" fmla="*/ 195263 w 1162050"/>
              <a:gd name="connsiteY51" fmla="*/ 4390 h 1614115"/>
              <a:gd name="connsiteX52" fmla="*/ 849288 w 1162050"/>
              <a:gd name="connsiteY52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90488 w 1162050"/>
              <a:gd name="connsiteY27" fmla="*/ 1566490 h 1614115"/>
              <a:gd name="connsiteX28" fmla="*/ 64989 w 1162050"/>
              <a:gd name="connsiteY28" fmla="*/ 1531069 h 1614115"/>
              <a:gd name="connsiteX29" fmla="*/ 33338 w 1162050"/>
              <a:gd name="connsiteY29" fmla="*/ 1499815 h 1614115"/>
              <a:gd name="connsiteX30" fmla="*/ 23813 w 1162050"/>
              <a:gd name="connsiteY30" fmla="*/ 1485527 h 1614115"/>
              <a:gd name="connsiteX31" fmla="*/ 0 w 1162050"/>
              <a:gd name="connsiteY31" fmla="*/ 1418852 h 1614115"/>
              <a:gd name="connsiteX32" fmla="*/ 28575 w 1162050"/>
              <a:gd name="connsiteY32" fmla="*/ 1204540 h 1614115"/>
              <a:gd name="connsiteX33" fmla="*/ 57150 w 1162050"/>
              <a:gd name="connsiteY33" fmla="*/ 1133102 h 1614115"/>
              <a:gd name="connsiteX34" fmla="*/ 71438 w 1162050"/>
              <a:gd name="connsiteY34" fmla="*/ 1090240 h 1614115"/>
              <a:gd name="connsiteX35" fmla="*/ 76200 w 1162050"/>
              <a:gd name="connsiteY35" fmla="*/ 1056902 h 1614115"/>
              <a:gd name="connsiteX36" fmla="*/ 85725 w 1162050"/>
              <a:gd name="connsiteY36" fmla="*/ 1023565 h 1614115"/>
              <a:gd name="connsiteX37" fmla="*/ 104775 w 1162050"/>
              <a:gd name="connsiteY37" fmla="*/ 990227 h 1614115"/>
              <a:gd name="connsiteX38" fmla="*/ 166688 w 1162050"/>
              <a:gd name="connsiteY38" fmla="*/ 985465 h 1614115"/>
              <a:gd name="connsiteX39" fmla="*/ 180975 w 1162050"/>
              <a:gd name="connsiteY39" fmla="*/ 928315 h 1614115"/>
              <a:gd name="connsiteX40" fmla="*/ 185738 w 1162050"/>
              <a:gd name="connsiteY40" fmla="*/ 914027 h 1614115"/>
              <a:gd name="connsiteX41" fmla="*/ 195263 w 1162050"/>
              <a:gd name="connsiteY41" fmla="*/ 518740 h 1614115"/>
              <a:gd name="connsiteX42" fmla="*/ 204788 w 1162050"/>
              <a:gd name="connsiteY42" fmla="*/ 490165 h 1614115"/>
              <a:gd name="connsiteX43" fmla="*/ 209550 w 1162050"/>
              <a:gd name="connsiteY43" fmla="*/ 475877 h 1614115"/>
              <a:gd name="connsiteX44" fmla="*/ 214313 w 1162050"/>
              <a:gd name="connsiteY44" fmla="*/ 433015 h 1614115"/>
              <a:gd name="connsiteX45" fmla="*/ 223838 w 1162050"/>
              <a:gd name="connsiteY45" fmla="*/ 404440 h 1614115"/>
              <a:gd name="connsiteX46" fmla="*/ 219075 w 1162050"/>
              <a:gd name="connsiteY46" fmla="*/ 175840 h 1614115"/>
              <a:gd name="connsiteX47" fmla="*/ 209550 w 1162050"/>
              <a:gd name="connsiteY47" fmla="*/ 147265 h 1614115"/>
              <a:gd name="connsiteX48" fmla="*/ 204788 w 1162050"/>
              <a:gd name="connsiteY48" fmla="*/ 128215 h 1614115"/>
              <a:gd name="connsiteX49" fmla="*/ 195263 w 1162050"/>
              <a:gd name="connsiteY49" fmla="*/ 99640 h 1614115"/>
              <a:gd name="connsiteX50" fmla="*/ 190500 w 1162050"/>
              <a:gd name="connsiteY50" fmla="*/ 85352 h 1614115"/>
              <a:gd name="connsiteX51" fmla="*/ 195263 w 1162050"/>
              <a:gd name="connsiteY51" fmla="*/ 4390 h 1614115"/>
              <a:gd name="connsiteX52" fmla="*/ 849288 w 1162050"/>
              <a:gd name="connsiteY52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90488 w 1162050"/>
              <a:gd name="connsiteY27" fmla="*/ 1566490 h 1614115"/>
              <a:gd name="connsiteX28" fmla="*/ 64989 w 1162050"/>
              <a:gd name="connsiteY28" fmla="*/ 1531069 h 1614115"/>
              <a:gd name="connsiteX29" fmla="*/ 33338 w 1162050"/>
              <a:gd name="connsiteY29" fmla="*/ 1499815 h 1614115"/>
              <a:gd name="connsiteX30" fmla="*/ 0 w 1162050"/>
              <a:gd name="connsiteY30" fmla="*/ 1418852 h 1614115"/>
              <a:gd name="connsiteX31" fmla="*/ 28575 w 1162050"/>
              <a:gd name="connsiteY31" fmla="*/ 1204540 h 1614115"/>
              <a:gd name="connsiteX32" fmla="*/ 57150 w 1162050"/>
              <a:gd name="connsiteY32" fmla="*/ 1133102 h 1614115"/>
              <a:gd name="connsiteX33" fmla="*/ 71438 w 1162050"/>
              <a:gd name="connsiteY33" fmla="*/ 1090240 h 1614115"/>
              <a:gd name="connsiteX34" fmla="*/ 76200 w 1162050"/>
              <a:gd name="connsiteY34" fmla="*/ 1056902 h 1614115"/>
              <a:gd name="connsiteX35" fmla="*/ 85725 w 1162050"/>
              <a:gd name="connsiteY35" fmla="*/ 1023565 h 1614115"/>
              <a:gd name="connsiteX36" fmla="*/ 104775 w 1162050"/>
              <a:gd name="connsiteY36" fmla="*/ 990227 h 1614115"/>
              <a:gd name="connsiteX37" fmla="*/ 166688 w 1162050"/>
              <a:gd name="connsiteY37" fmla="*/ 985465 h 1614115"/>
              <a:gd name="connsiteX38" fmla="*/ 180975 w 1162050"/>
              <a:gd name="connsiteY38" fmla="*/ 928315 h 1614115"/>
              <a:gd name="connsiteX39" fmla="*/ 185738 w 1162050"/>
              <a:gd name="connsiteY39" fmla="*/ 914027 h 1614115"/>
              <a:gd name="connsiteX40" fmla="*/ 195263 w 1162050"/>
              <a:gd name="connsiteY40" fmla="*/ 518740 h 1614115"/>
              <a:gd name="connsiteX41" fmla="*/ 204788 w 1162050"/>
              <a:gd name="connsiteY41" fmla="*/ 490165 h 1614115"/>
              <a:gd name="connsiteX42" fmla="*/ 209550 w 1162050"/>
              <a:gd name="connsiteY42" fmla="*/ 475877 h 1614115"/>
              <a:gd name="connsiteX43" fmla="*/ 214313 w 1162050"/>
              <a:gd name="connsiteY43" fmla="*/ 433015 h 1614115"/>
              <a:gd name="connsiteX44" fmla="*/ 223838 w 1162050"/>
              <a:gd name="connsiteY44" fmla="*/ 404440 h 1614115"/>
              <a:gd name="connsiteX45" fmla="*/ 219075 w 1162050"/>
              <a:gd name="connsiteY45" fmla="*/ 175840 h 1614115"/>
              <a:gd name="connsiteX46" fmla="*/ 209550 w 1162050"/>
              <a:gd name="connsiteY46" fmla="*/ 147265 h 1614115"/>
              <a:gd name="connsiteX47" fmla="*/ 204788 w 1162050"/>
              <a:gd name="connsiteY47" fmla="*/ 128215 h 1614115"/>
              <a:gd name="connsiteX48" fmla="*/ 195263 w 1162050"/>
              <a:gd name="connsiteY48" fmla="*/ 99640 h 1614115"/>
              <a:gd name="connsiteX49" fmla="*/ 190500 w 1162050"/>
              <a:gd name="connsiteY49" fmla="*/ 85352 h 1614115"/>
              <a:gd name="connsiteX50" fmla="*/ 195263 w 1162050"/>
              <a:gd name="connsiteY50" fmla="*/ 4390 h 1614115"/>
              <a:gd name="connsiteX51" fmla="*/ 849288 w 1162050"/>
              <a:gd name="connsiteY51" fmla="*/ 0 h 1614115"/>
              <a:gd name="connsiteX0" fmla="*/ 849288 w 1162050"/>
              <a:gd name="connsiteY0" fmla="*/ 0 h 1614115"/>
              <a:gd name="connsiteX1" fmla="*/ 857250 w 1162050"/>
              <a:gd name="connsiteY1" fmla="*/ 71065 h 1614115"/>
              <a:gd name="connsiteX2" fmla="*/ 866775 w 1162050"/>
              <a:gd name="connsiteY2" fmla="*/ 323477 h 1614115"/>
              <a:gd name="connsiteX3" fmla="*/ 876300 w 1162050"/>
              <a:gd name="connsiteY3" fmla="*/ 399677 h 1614115"/>
              <a:gd name="connsiteX4" fmla="*/ 892151 w 1162050"/>
              <a:gd name="connsiteY4" fmla="*/ 590177 h 1614115"/>
              <a:gd name="connsiteX5" fmla="*/ 909638 w 1162050"/>
              <a:gd name="connsiteY5" fmla="*/ 694952 h 1614115"/>
              <a:gd name="connsiteX6" fmla="*/ 962025 w 1162050"/>
              <a:gd name="connsiteY6" fmla="*/ 852115 h 1614115"/>
              <a:gd name="connsiteX7" fmla="*/ 990600 w 1162050"/>
              <a:gd name="connsiteY7" fmla="*/ 937840 h 1614115"/>
              <a:gd name="connsiteX8" fmla="*/ 1004888 w 1162050"/>
              <a:gd name="connsiteY8" fmla="*/ 985465 h 1614115"/>
              <a:gd name="connsiteX9" fmla="*/ 1104900 w 1162050"/>
              <a:gd name="connsiteY9" fmla="*/ 1180727 h 1614115"/>
              <a:gd name="connsiteX10" fmla="*/ 1147763 w 1162050"/>
              <a:gd name="connsiteY10" fmla="*/ 1266452 h 1614115"/>
              <a:gd name="connsiteX11" fmla="*/ 1162050 w 1162050"/>
              <a:gd name="connsiteY11" fmla="*/ 1318840 h 1614115"/>
              <a:gd name="connsiteX12" fmla="*/ 1128565 w 1162050"/>
              <a:gd name="connsiteY12" fmla="*/ 1481063 h 1614115"/>
              <a:gd name="connsiteX13" fmla="*/ 1088083 w 1162050"/>
              <a:gd name="connsiteY13" fmla="*/ 1547738 h 1614115"/>
              <a:gd name="connsiteX14" fmla="*/ 1062038 w 1162050"/>
              <a:gd name="connsiteY14" fmla="*/ 1580777 h 1614115"/>
              <a:gd name="connsiteX15" fmla="*/ 966788 w 1162050"/>
              <a:gd name="connsiteY15" fmla="*/ 1576015 h 1614115"/>
              <a:gd name="connsiteX16" fmla="*/ 923925 w 1162050"/>
              <a:gd name="connsiteY16" fmla="*/ 1552202 h 1614115"/>
              <a:gd name="connsiteX17" fmla="*/ 866775 w 1162050"/>
              <a:gd name="connsiteY17" fmla="*/ 1528390 h 1614115"/>
              <a:gd name="connsiteX18" fmla="*/ 795338 w 1162050"/>
              <a:gd name="connsiteY18" fmla="*/ 1504577 h 1614115"/>
              <a:gd name="connsiteX19" fmla="*/ 504825 w 1162050"/>
              <a:gd name="connsiteY19" fmla="*/ 1509340 h 1614115"/>
              <a:gd name="connsiteX20" fmla="*/ 447675 w 1162050"/>
              <a:gd name="connsiteY20" fmla="*/ 1514102 h 1614115"/>
              <a:gd name="connsiteX21" fmla="*/ 371475 w 1162050"/>
              <a:gd name="connsiteY21" fmla="*/ 1537915 h 1614115"/>
              <a:gd name="connsiteX22" fmla="*/ 314325 w 1162050"/>
              <a:gd name="connsiteY22" fmla="*/ 1566490 h 1614115"/>
              <a:gd name="connsiteX23" fmla="*/ 257175 w 1162050"/>
              <a:gd name="connsiteY23" fmla="*/ 1595065 h 1614115"/>
              <a:gd name="connsiteX24" fmla="*/ 190500 w 1162050"/>
              <a:gd name="connsiteY24" fmla="*/ 1614115 h 1614115"/>
              <a:gd name="connsiteX25" fmla="*/ 161925 w 1162050"/>
              <a:gd name="connsiteY25" fmla="*/ 1609352 h 1614115"/>
              <a:gd name="connsiteX26" fmla="*/ 104775 w 1162050"/>
              <a:gd name="connsiteY26" fmla="*/ 1595065 h 1614115"/>
              <a:gd name="connsiteX27" fmla="*/ 90488 w 1162050"/>
              <a:gd name="connsiteY27" fmla="*/ 1566490 h 1614115"/>
              <a:gd name="connsiteX28" fmla="*/ 64989 w 1162050"/>
              <a:gd name="connsiteY28" fmla="*/ 1531069 h 1614115"/>
              <a:gd name="connsiteX29" fmla="*/ 47625 w 1162050"/>
              <a:gd name="connsiteY29" fmla="*/ 1485528 h 1614115"/>
              <a:gd name="connsiteX30" fmla="*/ 0 w 1162050"/>
              <a:gd name="connsiteY30" fmla="*/ 1418852 h 1614115"/>
              <a:gd name="connsiteX31" fmla="*/ 28575 w 1162050"/>
              <a:gd name="connsiteY31" fmla="*/ 1204540 h 1614115"/>
              <a:gd name="connsiteX32" fmla="*/ 57150 w 1162050"/>
              <a:gd name="connsiteY32" fmla="*/ 1133102 h 1614115"/>
              <a:gd name="connsiteX33" fmla="*/ 71438 w 1162050"/>
              <a:gd name="connsiteY33" fmla="*/ 1090240 h 1614115"/>
              <a:gd name="connsiteX34" fmla="*/ 76200 w 1162050"/>
              <a:gd name="connsiteY34" fmla="*/ 1056902 h 1614115"/>
              <a:gd name="connsiteX35" fmla="*/ 85725 w 1162050"/>
              <a:gd name="connsiteY35" fmla="*/ 1023565 h 1614115"/>
              <a:gd name="connsiteX36" fmla="*/ 104775 w 1162050"/>
              <a:gd name="connsiteY36" fmla="*/ 990227 h 1614115"/>
              <a:gd name="connsiteX37" fmla="*/ 166688 w 1162050"/>
              <a:gd name="connsiteY37" fmla="*/ 985465 h 1614115"/>
              <a:gd name="connsiteX38" fmla="*/ 180975 w 1162050"/>
              <a:gd name="connsiteY38" fmla="*/ 928315 h 1614115"/>
              <a:gd name="connsiteX39" fmla="*/ 185738 w 1162050"/>
              <a:gd name="connsiteY39" fmla="*/ 914027 h 1614115"/>
              <a:gd name="connsiteX40" fmla="*/ 195263 w 1162050"/>
              <a:gd name="connsiteY40" fmla="*/ 518740 h 1614115"/>
              <a:gd name="connsiteX41" fmla="*/ 204788 w 1162050"/>
              <a:gd name="connsiteY41" fmla="*/ 490165 h 1614115"/>
              <a:gd name="connsiteX42" fmla="*/ 209550 w 1162050"/>
              <a:gd name="connsiteY42" fmla="*/ 475877 h 1614115"/>
              <a:gd name="connsiteX43" fmla="*/ 214313 w 1162050"/>
              <a:gd name="connsiteY43" fmla="*/ 433015 h 1614115"/>
              <a:gd name="connsiteX44" fmla="*/ 223838 w 1162050"/>
              <a:gd name="connsiteY44" fmla="*/ 404440 h 1614115"/>
              <a:gd name="connsiteX45" fmla="*/ 219075 w 1162050"/>
              <a:gd name="connsiteY45" fmla="*/ 175840 h 1614115"/>
              <a:gd name="connsiteX46" fmla="*/ 209550 w 1162050"/>
              <a:gd name="connsiteY46" fmla="*/ 147265 h 1614115"/>
              <a:gd name="connsiteX47" fmla="*/ 204788 w 1162050"/>
              <a:gd name="connsiteY47" fmla="*/ 128215 h 1614115"/>
              <a:gd name="connsiteX48" fmla="*/ 195263 w 1162050"/>
              <a:gd name="connsiteY48" fmla="*/ 99640 h 1614115"/>
              <a:gd name="connsiteX49" fmla="*/ 190500 w 1162050"/>
              <a:gd name="connsiteY49" fmla="*/ 85352 h 1614115"/>
              <a:gd name="connsiteX50" fmla="*/ 195263 w 1162050"/>
              <a:gd name="connsiteY50" fmla="*/ 4390 h 1614115"/>
              <a:gd name="connsiteX51" fmla="*/ 849288 w 1162050"/>
              <a:gd name="connsiteY51" fmla="*/ 0 h 1614115"/>
              <a:gd name="connsiteX0" fmla="*/ 833735 w 1146497"/>
              <a:gd name="connsiteY0" fmla="*/ 0 h 1614115"/>
              <a:gd name="connsiteX1" fmla="*/ 841697 w 1146497"/>
              <a:gd name="connsiteY1" fmla="*/ 71065 h 1614115"/>
              <a:gd name="connsiteX2" fmla="*/ 851222 w 1146497"/>
              <a:gd name="connsiteY2" fmla="*/ 323477 h 1614115"/>
              <a:gd name="connsiteX3" fmla="*/ 860747 w 1146497"/>
              <a:gd name="connsiteY3" fmla="*/ 399677 h 1614115"/>
              <a:gd name="connsiteX4" fmla="*/ 876598 w 1146497"/>
              <a:gd name="connsiteY4" fmla="*/ 590177 h 1614115"/>
              <a:gd name="connsiteX5" fmla="*/ 894085 w 1146497"/>
              <a:gd name="connsiteY5" fmla="*/ 694952 h 1614115"/>
              <a:gd name="connsiteX6" fmla="*/ 946472 w 1146497"/>
              <a:gd name="connsiteY6" fmla="*/ 852115 h 1614115"/>
              <a:gd name="connsiteX7" fmla="*/ 975047 w 1146497"/>
              <a:gd name="connsiteY7" fmla="*/ 937840 h 1614115"/>
              <a:gd name="connsiteX8" fmla="*/ 989335 w 1146497"/>
              <a:gd name="connsiteY8" fmla="*/ 985465 h 1614115"/>
              <a:gd name="connsiteX9" fmla="*/ 1089347 w 1146497"/>
              <a:gd name="connsiteY9" fmla="*/ 1180727 h 1614115"/>
              <a:gd name="connsiteX10" fmla="*/ 1132210 w 1146497"/>
              <a:gd name="connsiteY10" fmla="*/ 1266452 h 1614115"/>
              <a:gd name="connsiteX11" fmla="*/ 1146497 w 1146497"/>
              <a:gd name="connsiteY11" fmla="*/ 1318840 h 1614115"/>
              <a:gd name="connsiteX12" fmla="*/ 1113012 w 1146497"/>
              <a:gd name="connsiteY12" fmla="*/ 1481063 h 1614115"/>
              <a:gd name="connsiteX13" fmla="*/ 1072530 w 1146497"/>
              <a:gd name="connsiteY13" fmla="*/ 1547738 h 1614115"/>
              <a:gd name="connsiteX14" fmla="*/ 1046485 w 1146497"/>
              <a:gd name="connsiteY14" fmla="*/ 1580777 h 1614115"/>
              <a:gd name="connsiteX15" fmla="*/ 951235 w 1146497"/>
              <a:gd name="connsiteY15" fmla="*/ 1576015 h 1614115"/>
              <a:gd name="connsiteX16" fmla="*/ 908372 w 1146497"/>
              <a:gd name="connsiteY16" fmla="*/ 1552202 h 1614115"/>
              <a:gd name="connsiteX17" fmla="*/ 851222 w 1146497"/>
              <a:gd name="connsiteY17" fmla="*/ 1528390 h 1614115"/>
              <a:gd name="connsiteX18" fmla="*/ 779785 w 1146497"/>
              <a:gd name="connsiteY18" fmla="*/ 1504577 h 1614115"/>
              <a:gd name="connsiteX19" fmla="*/ 489272 w 1146497"/>
              <a:gd name="connsiteY19" fmla="*/ 1509340 h 1614115"/>
              <a:gd name="connsiteX20" fmla="*/ 432122 w 1146497"/>
              <a:gd name="connsiteY20" fmla="*/ 1514102 h 1614115"/>
              <a:gd name="connsiteX21" fmla="*/ 355922 w 1146497"/>
              <a:gd name="connsiteY21" fmla="*/ 1537915 h 1614115"/>
              <a:gd name="connsiteX22" fmla="*/ 298772 w 1146497"/>
              <a:gd name="connsiteY22" fmla="*/ 1566490 h 1614115"/>
              <a:gd name="connsiteX23" fmla="*/ 241622 w 1146497"/>
              <a:gd name="connsiteY23" fmla="*/ 1595065 h 1614115"/>
              <a:gd name="connsiteX24" fmla="*/ 174947 w 1146497"/>
              <a:gd name="connsiteY24" fmla="*/ 1614115 h 1614115"/>
              <a:gd name="connsiteX25" fmla="*/ 146372 w 1146497"/>
              <a:gd name="connsiteY25" fmla="*/ 1609352 h 1614115"/>
              <a:gd name="connsiteX26" fmla="*/ 89222 w 1146497"/>
              <a:gd name="connsiteY26" fmla="*/ 1595065 h 1614115"/>
              <a:gd name="connsiteX27" fmla="*/ 74935 w 1146497"/>
              <a:gd name="connsiteY27" fmla="*/ 1566490 h 1614115"/>
              <a:gd name="connsiteX28" fmla="*/ 49436 w 1146497"/>
              <a:gd name="connsiteY28" fmla="*/ 1531069 h 1614115"/>
              <a:gd name="connsiteX29" fmla="*/ 32072 w 1146497"/>
              <a:gd name="connsiteY29" fmla="*/ 1485528 h 1614115"/>
              <a:gd name="connsiteX30" fmla="*/ 0 w 1146497"/>
              <a:gd name="connsiteY30" fmla="*/ 1388764 h 1614115"/>
              <a:gd name="connsiteX31" fmla="*/ 13022 w 1146497"/>
              <a:gd name="connsiteY31" fmla="*/ 1204540 h 1614115"/>
              <a:gd name="connsiteX32" fmla="*/ 41597 w 1146497"/>
              <a:gd name="connsiteY32" fmla="*/ 1133102 h 1614115"/>
              <a:gd name="connsiteX33" fmla="*/ 55885 w 1146497"/>
              <a:gd name="connsiteY33" fmla="*/ 1090240 h 1614115"/>
              <a:gd name="connsiteX34" fmla="*/ 60647 w 1146497"/>
              <a:gd name="connsiteY34" fmla="*/ 1056902 h 1614115"/>
              <a:gd name="connsiteX35" fmla="*/ 70172 w 1146497"/>
              <a:gd name="connsiteY35" fmla="*/ 1023565 h 1614115"/>
              <a:gd name="connsiteX36" fmla="*/ 89222 w 1146497"/>
              <a:gd name="connsiteY36" fmla="*/ 990227 h 1614115"/>
              <a:gd name="connsiteX37" fmla="*/ 151135 w 1146497"/>
              <a:gd name="connsiteY37" fmla="*/ 985465 h 1614115"/>
              <a:gd name="connsiteX38" fmla="*/ 165422 w 1146497"/>
              <a:gd name="connsiteY38" fmla="*/ 928315 h 1614115"/>
              <a:gd name="connsiteX39" fmla="*/ 170185 w 1146497"/>
              <a:gd name="connsiteY39" fmla="*/ 914027 h 1614115"/>
              <a:gd name="connsiteX40" fmla="*/ 179710 w 1146497"/>
              <a:gd name="connsiteY40" fmla="*/ 518740 h 1614115"/>
              <a:gd name="connsiteX41" fmla="*/ 189235 w 1146497"/>
              <a:gd name="connsiteY41" fmla="*/ 490165 h 1614115"/>
              <a:gd name="connsiteX42" fmla="*/ 193997 w 1146497"/>
              <a:gd name="connsiteY42" fmla="*/ 475877 h 1614115"/>
              <a:gd name="connsiteX43" fmla="*/ 198760 w 1146497"/>
              <a:gd name="connsiteY43" fmla="*/ 433015 h 1614115"/>
              <a:gd name="connsiteX44" fmla="*/ 208285 w 1146497"/>
              <a:gd name="connsiteY44" fmla="*/ 404440 h 1614115"/>
              <a:gd name="connsiteX45" fmla="*/ 203522 w 1146497"/>
              <a:gd name="connsiteY45" fmla="*/ 175840 h 1614115"/>
              <a:gd name="connsiteX46" fmla="*/ 193997 w 1146497"/>
              <a:gd name="connsiteY46" fmla="*/ 147265 h 1614115"/>
              <a:gd name="connsiteX47" fmla="*/ 189235 w 1146497"/>
              <a:gd name="connsiteY47" fmla="*/ 128215 h 1614115"/>
              <a:gd name="connsiteX48" fmla="*/ 179710 w 1146497"/>
              <a:gd name="connsiteY48" fmla="*/ 99640 h 1614115"/>
              <a:gd name="connsiteX49" fmla="*/ 174947 w 1146497"/>
              <a:gd name="connsiteY49" fmla="*/ 85352 h 1614115"/>
              <a:gd name="connsiteX50" fmla="*/ 179710 w 1146497"/>
              <a:gd name="connsiteY50" fmla="*/ 4390 h 1614115"/>
              <a:gd name="connsiteX51" fmla="*/ 833735 w 1146497"/>
              <a:gd name="connsiteY51" fmla="*/ 0 h 1614115"/>
              <a:gd name="connsiteX0" fmla="*/ 833735 w 1146497"/>
              <a:gd name="connsiteY0" fmla="*/ 0 h 1614115"/>
              <a:gd name="connsiteX1" fmla="*/ 841697 w 1146497"/>
              <a:gd name="connsiteY1" fmla="*/ 71065 h 1614115"/>
              <a:gd name="connsiteX2" fmla="*/ 851222 w 1146497"/>
              <a:gd name="connsiteY2" fmla="*/ 323477 h 1614115"/>
              <a:gd name="connsiteX3" fmla="*/ 860747 w 1146497"/>
              <a:gd name="connsiteY3" fmla="*/ 399677 h 1614115"/>
              <a:gd name="connsiteX4" fmla="*/ 876598 w 1146497"/>
              <a:gd name="connsiteY4" fmla="*/ 590177 h 1614115"/>
              <a:gd name="connsiteX5" fmla="*/ 894085 w 1146497"/>
              <a:gd name="connsiteY5" fmla="*/ 694952 h 1614115"/>
              <a:gd name="connsiteX6" fmla="*/ 946472 w 1146497"/>
              <a:gd name="connsiteY6" fmla="*/ 852115 h 1614115"/>
              <a:gd name="connsiteX7" fmla="*/ 975047 w 1146497"/>
              <a:gd name="connsiteY7" fmla="*/ 937840 h 1614115"/>
              <a:gd name="connsiteX8" fmla="*/ 989335 w 1146497"/>
              <a:gd name="connsiteY8" fmla="*/ 985465 h 1614115"/>
              <a:gd name="connsiteX9" fmla="*/ 1089347 w 1146497"/>
              <a:gd name="connsiteY9" fmla="*/ 1180727 h 1614115"/>
              <a:gd name="connsiteX10" fmla="*/ 1132210 w 1146497"/>
              <a:gd name="connsiteY10" fmla="*/ 1266452 h 1614115"/>
              <a:gd name="connsiteX11" fmla="*/ 1146497 w 1146497"/>
              <a:gd name="connsiteY11" fmla="*/ 1318840 h 1614115"/>
              <a:gd name="connsiteX12" fmla="*/ 1113012 w 1146497"/>
              <a:gd name="connsiteY12" fmla="*/ 1481063 h 1614115"/>
              <a:gd name="connsiteX13" fmla="*/ 1072530 w 1146497"/>
              <a:gd name="connsiteY13" fmla="*/ 1547738 h 1614115"/>
              <a:gd name="connsiteX14" fmla="*/ 1046485 w 1146497"/>
              <a:gd name="connsiteY14" fmla="*/ 1580777 h 1614115"/>
              <a:gd name="connsiteX15" fmla="*/ 951235 w 1146497"/>
              <a:gd name="connsiteY15" fmla="*/ 1576015 h 1614115"/>
              <a:gd name="connsiteX16" fmla="*/ 908372 w 1146497"/>
              <a:gd name="connsiteY16" fmla="*/ 1552202 h 1614115"/>
              <a:gd name="connsiteX17" fmla="*/ 851222 w 1146497"/>
              <a:gd name="connsiteY17" fmla="*/ 1528390 h 1614115"/>
              <a:gd name="connsiteX18" fmla="*/ 779785 w 1146497"/>
              <a:gd name="connsiteY18" fmla="*/ 1504577 h 1614115"/>
              <a:gd name="connsiteX19" fmla="*/ 489272 w 1146497"/>
              <a:gd name="connsiteY19" fmla="*/ 1509340 h 1614115"/>
              <a:gd name="connsiteX20" fmla="*/ 432122 w 1146497"/>
              <a:gd name="connsiteY20" fmla="*/ 1514102 h 1614115"/>
              <a:gd name="connsiteX21" fmla="*/ 355922 w 1146497"/>
              <a:gd name="connsiteY21" fmla="*/ 1537915 h 1614115"/>
              <a:gd name="connsiteX22" fmla="*/ 298772 w 1146497"/>
              <a:gd name="connsiteY22" fmla="*/ 1566490 h 1614115"/>
              <a:gd name="connsiteX23" fmla="*/ 241622 w 1146497"/>
              <a:gd name="connsiteY23" fmla="*/ 1595065 h 1614115"/>
              <a:gd name="connsiteX24" fmla="*/ 174947 w 1146497"/>
              <a:gd name="connsiteY24" fmla="*/ 1614115 h 1614115"/>
              <a:gd name="connsiteX25" fmla="*/ 146372 w 1146497"/>
              <a:gd name="connsiteY25" fmla="*/ 1609352 h 1614115"/>
              <a:gd name="connsiteX26" fmla="*/ 74935 w 1146497"/>
              <a:gd name="connsiteY26" fmla="*/ 1566490 h 1614115"/>
              <a:gd name="connsiteX27" fmla="*/ 49436 w 1146497"/>
              <a:gd name="connsiteY27" fmla="*/ 1531069 h 1614115"/>
              <a:gd name="connsiteX28" fmla="*/ 32072 w 1146497"/>
              <a:gd name="connsiteY28" fmla="*/ 1485528 h 1614115"/>
              <a:gd name="connsiteX29" fmla="*/ 0 w 1146497"/>
              <a:gd name="connsiteY29" fmla="*/ 1388764 h 1614115"/>
              <a:gd name="connsiteX30" fmla="*/ 13022 w 1146497"/>
              <a:gd name="connsiteY30" fmla="*/ 1204540 h 1614115"/>
              <a:gd name="connsiteX31" fmla="*/ 41597 w 1146497"/>
              <a:gd name="connsiteY31" fmla="*/ 1133102 h 1614115"/>
              <a:gd name="connsiteX32" fmla="*/ 55885 w 1146497"/>
              <a:gd name="connsiteY32" fmla="*/ 1090240 h 1614115"/>
              <a:gd name="connsiteX33" fmla="*/ 60647 w 1146497"/>
              <a:gd name="connsiteY33" fmla="*/ 1056902 h 1614115"/>
              <a:gd name="connsiteX34" fmla="*/ 70172 w 1146497"/>
              <a:gd name="connsiteY34" fmla="*/ 1023565 h 1614115"/>
              <a:gd name="connsiteX35" fmla="*/ 89222 w 1146497"/>
              <a:gd name="connsiteY35" fmla="*/ 990227 h 1614115"/>
              <a:gd name="connsiteX36" fmla="*/ 151135 w 1146497"/>
              <a:gd name="connsiteY36" fmla="*/ 985465 h 1614115"/>
              <a:gd name="connsiteX37" fmla="*/ 165422 w 1146497"/>
              <a:gd name="connsiteY37" fmla="*/ 928315 h 1614115"/>
              <a:gd name="connsiteX38" fmla="*/ 170185 w 1146497"/>
              <a:gd name="connsiteY38" fmla="*/ 914027 h 1614115"/>
              <a:gd name="connsiteX39" fmla="*/ 179710 w 1146497"/>
              <a:gd name="connsiteY39" fmla="*/ 518740 h 1614115"/>
              <a:gd name="connsiteX40" fmla="*/ 189235 w 1146497"/>
              <a:gd name="connsiteY40" fmla="*/ 490165 h 1614115"/>
              <a:gd name="connsiteX41" fmla="*/ 193997 w 1146497"/>
              <a:gd name="connsiteY41" fmla="*/ 475877 h 1614115"/>
              <a:gd name="connsiteX42" fmla="*/ 198760 w 1146497"/>
              <a:gd name="connsiteY42" fmla="*/ 433015 h 1614115"/>
              <a:gd name="connsiteX43" fmla="*/ 208285 w 1146497"/>
              <a:gd name="connsiteY43" fmla="*/ 404440 h 1614115"/>
              <a:gd name="connsiteX44" fmla="*/ 203522 w 1146497"/>
              <a:gd name="connsiteY44" fmla="*/ 175840 h 1614115"/>
              <a:gd name="connsiteX45" fmla="*/ 193997 w 1146497"/>
              <a:gd name="connsiteY45" fmla="*/ 147265 h 1614115"/>
              <a:gd name="connsiteX46" fmla="*/ 189235 w 1146497"/>
              <a:gd name="connsiteY46" fmla="*/ 128215 h 1614115"/>
              <a:gd name="connsiteX47" fmla="*/ 179710 w 1146497"/>
              <a:gd name="connsiteY47" fmla="*/ 99640 h 1614115"/>
              <a:gd name="connsiteX48" fmla="*/ 174947 w 1146497"/>
              <a:gd name="connsiteY48" fmla="*/ 85352 h 1614115"/>
              <a:gd name="connsiteX49" fmla="*/ 179710 w 1146497"/>
              <a:gd name="connsiteY49" fmla="*/ 4390 h 1614115"/>
              <a:gd name="connsiteX50" fmla="*/ 833735 w 1146497"/>
              <a:gd name="connsiteY50" fmla="*/ 0 h 1614115"/>
              <a:gd name="connsiteX0" fmla="*/ 833735 w 1146497"/>
              <a:gd name="connsiteY0" fmla="*/ 0 h 1614115"/>
              <a:gd name="connsiteX1" fmla="*/ 841697 w 1146497"/>
              <a:gd name="connsiteY1" fmla="*/ 71065 h 1614115"/>
              <a:gd name="connsiteX2" fmla="*/ 851222 w 1146497"/>
              <a:gd name="connsiteY2" fmla="*/ 323477 h 1614115"/>
              <a:gd name="connsiteX3" fmla="*/ 860747 w 1146497"/>
              <a:gd name="connsiteY3" fmla="*/ 399677 h 1614115"/>
              <a:gd name="connsiteX4" fmla="*/ 876598 w 1146497"/>
              <a:gd name="connsiteY4" fmla="*/ 590177 h 1614115"/>
              <a:gd name="connsiteX5" fmla="*/ 894085 w 1146497"/>
              <a:gd name="connsiteY5" fmla="*/ 694952 h 1614115"/>
              <a:gd name="connsiteX6" fmla="*/ 946472 w 1146497"/>
              <a:gd name="connsiteY6" fmla="*/ 852115 h 1614115"/>
              <a:gd name="connsiteX7" fmla="*/ 975047 w 1146497"/>
              <a:gd name="connsiteY7" fmla="*/ 937840 h 1614115"/>
              <a:gd name="connsiteX8" fmla="*/ 989335 w 1146497"/>
              <a:gd name="connsiteY8" fmla="*/ 985465 h 1614115"/>
              <a:gd name="connsiteX9" fmla="*/ 1089347 w 1146497"/>
              <a:gd name="connsiteY9" fmla="*/ 1180727 h 1614115"/>
              <a:gd name="connsiteX10" fmla="*/ 1132210 w 1146497"/>
              <a:gd name="connsiteY10" fmla="*/ 1266452 h 1614115"/>
              <a:gd name="connsiteX11" fmla="*/ 1146497 w 1146497"/>
              <a:gd name="connsiteY11" fmla="*/ 1318840 h 1614115"/>
              <a:gd name="connsiteX12" fmla="*/ 1113012 w 1146497"/>
              <a:gd name="connsiteY12" fmla="*/ 1481063 h 1614115"/>
              <a:gd name="connsiteX13" fmla="*/ 1072530 w 1146497"/>
              <a:gd name="connsiteY13" fmla="*/ 1547738 h 1614115"/>
              <a:gd name="connsiteX14" fmla="*/ 1046485 w 1146497"/>
              <a:gd name="connsiteY14" fmla="*/ 1580777 h 1614115"/>
              <a:gd name="connsiteX15" fmla="*/ 951235 w 1146497"/>
              <a:gd name="connsiteY15" fmla="*/ 1576015 h 1614115"/>
              <a:gd name="connsiteX16" fmla="*/ 908372 w 1146497"/>
              <a:gd name="connsiteY16" fmla="*/ 1552202 h 1614115"/>
              <a:gd name="connsiteX17" fmla="*/ 851222 w 1146497"/>
              <a:gd name="connsiteY17" fmla="*/ 1528390 h 1614115"/>
              <a:gd name="connsiteX18" fmla="*/ 779785 w 1146497"/>
              <a:gd name="connsiteY18" fmla="*/ 1504577 h 1614115"/>
              <a:gd name="connsiteX19" fmla="*/ 489272 w 1146497"/>
              <a:gd name="connsiteY19" fmla="*/ 1509340 h 1614115"/>
              <a:gd name="connsiteX20" fmla="*/ 432122 w 1146497"/>
              <a:gd name="connsiteY20" fmla="*/ 1514102 h 1614115"/>
              <a:gd name="connsiteX21" fmla="*/ 355922 w 1146497"/>
              <a:gd name="connsiteY21" fmla="*/ 1537915 h 1614115"/>
              <a:gd name="connsiteX22" fmla="*/ 298772 w 1146497"/>
              <a:gd name="connsiteY22" fmla="*/ 1566490 h 1614115"/>
              <a:gd name="connsiteX23" fmla="*/ 241622 w 1146497"/>
              <a:gd name="connsiteY23" fmla="*/ 1595065 h 1614115"/>
              <a:gd name="connsiteX24" fmla="*/ 174947 w 1146497"/>
              <a:gd name="connsiteY24" fmla="*/ 1614115 h 1614115"/>
              <a:gd name="connsiteX25" fmla="*/ 108396 w 1146497"/>
              <a:gd name="connsiteY25" fmla="*/ 1597173 h 1614115"/>
              <a:gd name="connsiteX26" fmla="*/ 74935 w 1146497"/>
              <a:gd name="connsiteY26" fmla="*/ 1566490 h 1614115"/>
              <a:gd name="connsiteX27" fmla="*/ 49436 w 1146497"/>
              <a:gd name="connsiteY27" fmla="*/ 1531069 h 1614115"/>
              <a:gd name="connsiteX28" fmla="*/ 32072 w 1146497"/>
              <a:gd name="connsiteY28" fmla="*/ 1485528 h 1614115"/>
              <a:gd name="connsiteX29" fmla="*/ 0 w 1146497"/>
              <a:gd name="connsiteY29" fmla="*/ 1388764 h 1614115"/>
              <a:gd name="connsiteX30" fmla="*/ 13022 w 1146497"/>
              <a:gd name="connsiteY30" fmla="*/ 1204540 h 1614115"/>
              <a:gd name="connsiteX31" fmla="*/ 41597 w 1146497"/>
              <a:gd name="connsiteY31" fmla="*/ 1133102 h 1614115"/>
              <a:gd name="connsiteX32" fmla="*/ 55885 w 1146497"/>
              <a:gd name="connsiteY32" fmla="*/ 1090240 h 1614115"/>
              <a:gd name="connsiteX33" fmla="*/ 60647 w 1146497"/>
              <a:gd name="connsiteY33" fmla="*/ 1056902 h 1614115"/>
              <a:gd name="connsiteX34" fmla="*/ 70172 w 1146497"/>
              <a:gd name="connsiteY34" fmla="*/ 1023565 h 1614115"/>
              <a:gd name="connsiteX35" fmla="*/ 89222 w 1146497"/>
              <a:gd name="connsiteY35" fmla="*/ 990227 h 1614115"/>
              <a:gd name="connsiteX36" fmla="*/ 151135 w 1146497"/>
              <a:gd name="connsiteY36" fmla="*/ 985465 h 1614115"/>
              <a:gd name="connsiteX37" fmla="*/ 165422 w 1146497"/>
              <a:gd name="connsiteY37" fmla="*/ 928315 h 1614115"/>
              <a:gd name="connsiteX38" fmla="*/ 170185 w 1146497"/>
              <a:gd name="connsiteY38" fmla="*/ 914027 h 1614115"/>
              <a:gd name="connsiteX39" fmla="*/ 179710 w 1146497"/>
              <a:gd name="connsiteY39" fmla="*/ 518740 h 1614115"/>
              <a:gd name="connsiteX40" fmla="*/ 189235 w 1146497"/>
              <a:gd name="connsiteY40" fmla="*/ 490165 h 1614115"/>
              <a:gd name="connsiteX41" fmla="*/ 193997 w 1146497"/>
              <a:gd name="connsiteY41" fmla="*/ 475877 h 1614115"/>
              <a:gd name="connsiteX42" fmla="*/ 198760 w 1146497"/>
              <a:gd name="connsiteY42" fmla="*/ 433015 h 1614115"/>
              <a:gd name="connsiteX43" fmla="*/ 208285 w 1146497"/>
              <a:gd name="connsiteY43" fmla="*/ 404440 h 1614115"/>
              <a:gd name="connsiteX44" fmla="*/ 203522 w 1146497"/>
              <a:gd name="connsiteY44" fmla="*/ 175840 h 1614115"/>
              <a:gd name="connsiteX45" fmla="*/ 193997 w 1146497"/>
              <a:gd name="connsiteY45" fmla="*/ 147265 h 1614115"/>
              <a:gd name="connsiteX46" fmla="*/ 189235 w 1146497"/>
              <a:gd name="connsiteY46" fmla="*/ 128215 h 1614115"/>
              <a:gd name="connsiteX47" fmla="*/ 179710 w 1146497"/>
              <a:gd name="connsiteY47" fmla="*/ 99640 h 1614115"/>
              <a:gd name="connsiteX48" fmla="*/ 174947 w 1146497"/>
              <a:gd name="connsiteY48" fmla="*/ 85352 h 1614115"/>
              <a:gd name="connsiteX49" fmla="*/ 179710 w 1146497"/>
              <a:gd name="connsiteY49" fmla="*/ 4390 h 1614115"/>
              <a:gd name="connsiteX50" fmla="*/ 833735 w 1146497"/>
              <a:gd name="connsiteY50" fmla="*/ 0 h 1614115"/>
              <a:gd name="connsiteX0" fmla="*/ 833735 w 1146497"/>
              <a:gd name="connsiteY0" fmla="*/ 0 h 1627817"/>
              <a:gd name="connsiteX1" fmla="*/ 841697 w 1146497"/>
              <a:gd name="connsiteY1" fmla="*/ 71065 h 1627817"/>
              <a:gd name="connsiteX2" fmla="*/ 851222 w 1146497"/>
              <a:gd name="connsiteY2" fmla="*/ 323477 h 1627817"/>
              <a:gd name="connsiteX3" fmla="*/ 860747 w 1146497"/>
              <a:gd name="connsiteY3" fmla="*/ 399677 h 1627817"/>
              <a:gd name="connsiteX4" fmla="*/ 876598 w 1146497"/>
              <a:gd name="connsiteY4" fmla="*/ 590177 h 1627817"/>
              <a:gd name="connsiteX5" fmla="*/ 894085 w 1146497"/>
              <a:gd name="connsiteY5" fmla="*/ 694952 h 1627817"/>
              <a:gd name="connsiteX6" fmla="*/ 946472 w 1146497"/>
              <a:gd name="connsiteY6" fmla="*/ 852115 h 1627817"/>
              <a:gd name="connsiteX7" fmla="*/ 975047 w 1146497"/>
              <a:gd name="connsiteY7" fmla="*/ 937840 h 1627817"/>
              <a:gd name="connsiteX8" fmla="*/ 989335 w 1146497"/>
              <a:gd name="connsiteY8" fmla="*/ 985465 h 1627817"/>
              <a:gd name="connsiteX9" fmla="*/ 1089347 w 1146497"/>
              <a:gd name="connsiteY9" fmla="*/ 1180727 h 1627817"/>
              <a:gd name="connsiteX10" fmla="*/ 1132210 w 1146497"/>
              <a:gd name="connsiteY10" fmla="*/ 1266452 h 1627817"/>
              <a:gd name="connsiteX11" fmla="*/ 1146497 w 1146497"/>
              <a:gd name="connsiteY11" fmla="*/ 1318840 h 1627817"/>
              <a:gd name="connsiteX12" fmla="*/ 1113012 w 1146497"/>
              <a:gd name="connsiteY12" fmla="*/ 1481063 h 1627817"/>
              <a:gd name="connsiteX13" fmla="*/ 1072530 w 1146497"/>
              <a:gd name="connsiteY13" fmla="*/ 1547738 h 1627817"/>
              <a:gd name="connsiteX14" fmla="*/ 1046485 w 1146497"/>
              <a:gd name="connsiteY14" fmla="*/ 1580777 h 1627817"/>
              <a:gd name="connsiteX15" fmla="*/ 951235 w 1146497"/>
              <a:gd name="connsiteY15" fmla="*/ 1576015 h 1627817"/>
              <a:gd name="connsiteX16" fmla="*/ 908372 w 1146497"/>
              <a:gd name="connsiteY16" fmla="*/ 1552202 h 1627817"/>
              <a:gd name="connsiteX17" fmla="*/ 851222 w 1146497"/>
              <a:gd name="connsiteY17" fmla="*/ 1528390 h 1627817"/>
              <a:gd name="connsiteX18" fmla="*/ 779785 w 1146497"/>
              <a:gd name="connsiteY18" fmla="*/ 1504577 h 1627817"/>
              <a:gd name="connsiteX19" fmla="*/ 489272 w 1146497"/>
              <a:gd name="connsiteY19" fmla="*/ 1509340 h 1627817"/>
              <a:gd name="connsiteX20" fmla="*/ 432122 w 1146497"/>
              <a:gd name="connsiteY20" fmla="*/ 1514102 h 1627817"/>
              <a:gd name="connsiteX21" fmla="*/ 355922 w 1146497"/>
              <a:gd name="connsiteY21" fmla="*/ 1537915 h 1627817"/>
              <a:gd name="connsiteX22" fmla="*/ 298772 w 1146497"/>
              <a:gd name="connsiteY22" fmla="*/ 1566490 h 1627817"/>
              <a:gd name="connsiteX23" fmla="*/ 241622 w 1146497"/>
              <a:gd name="connsiteY23" fmla="*/ 1595065 h 1627817"/>
              <a:gd name="connsiteX24" fmla="*/ 174947 w 1146497"/>
              <a:gd name="connsiteY24" fmla="*/ 1614115 h 1627817"/>
              <a:gd name="connsiteX25" fmla="*/ 108396 w 1146497"/>
              <a:gd name="connsiteY25" fmla="*/ 1597173 h 1627817"/>
              <a:gd name="connsiteX26" fmla="*/ 74935 w 1146497"/>
              <a:gd name="connsiteY26" fmla="*/ 1566490 h 1627817"/>
              <a:gd name="connsiteX27" fmla="*/ 49436 w 1146497"/>
              <a:gd name="connsiteY27" fmla="*/ 1531069 h 1627817"/>
              <a:gd name="connsiteX28" fmla="*/ 32072 w 1146497"/>
              <a:gd name="connsiteY28" fmla="*/ 1485528 h 1627817"/>
              <a:gd name="connsiteX29" fmla="*/ 0 w 1146497"/>
              <a:gd name="connsiteY29" fmla="*/ 1388764 h 1627817"/>
              <a:gd name="connsiteX30" fmla="*/ 13022 w 1146497"/>
              <a:gd name="connsiteY30" fmla="*/ 1204540 h 1627817"/>
              <a:gd name="connsiteX31" fmla="*/ 41597 w 1146497"/>
              <a:gd name="connsiteY31" fmla="*/ 1133102 h 1627817"/>
              <a:gd name="connsiteX32" fmla="*/ 55885 w 1146497"/>
              <a:gd name="connsiteY32" fmla="*/ 1090240 h 1627817"/>
              <a:gd name="connsiteX33" fmla="*/ 60647 w 1146497"/>
              <a:gd name="connsiteY33" fmla="*/ 1056902 h 1627817"/>
              <a:gd name="connsiteX34" fmla="*/ 70172 w 1146497"/>
              <a:gd name="connsiteY34" fmla="*/ 1023565 h 1627817"/>
              <a:gd name="connsiteX35" fmla="*/ 89222 w 1146497"/>
              <a:gd name="connsiteY35" fmla="*/ 990227 h 1627817"/>
              <a:gd name="connsiteX36" fmla="*/ 151135 w 1146497"/>
              <a:gd name="connsiteY36" fmla="*/ 985465 h 1627817"/>
              <a:gd name="connsiteX37" fmla="*/ 165422 w 1146497"/>
              <a:gd name="connsiteY37" fmla="*/ 928315 h 1627817"/>
              <a:gd name="connsiteX38" fmla="*/ 170185 w 1146497"/>
              <a:gd name="connsiteY38" fmla="*/ 914027 h 1627817"/>
              <a:gd name="connsiteX39" fmla="*/ 179710 w 1146497"/>
              <a:gd name="connsiteY39" fmla="*/ 518740 h 1627817"/>
              <a:gd name="connsiteX40" fmla="*/ 189235 w 1146497"/>
              <a:gd name="connsiteY40" fmla="*/ 490165 h 1627817"/>
              <a:gd name="connsiteX41" fmla="*/ 193997 w 1146497"/>
              <a:gd name="connsiteY41" fmla="*/ 475877 h 1627817"/>
              <a:gd name="connsiteX42" fmla="*/ 198760 w 1146497"/>
              <a:gd name="connsiteY42" fmla="*/ 433015 h 1627817"/>
              <a:gd name="connsiteX43" fmla="*/ 208285 w 1146497"/>
              <a:gd name="connsiteY43" fmla="*/ 404440 h 1627817"/>
              <a:gd name="connsiteX44" fmla="*/ 203522 w 1146497"/>
              <a:gd name="connsiteY44" fmla="*/ 175840 h 1627817"/>
              <a:gd name="connsiteX45" fmla="*/ 193997 w 1146497"/>
              <a:gd name="connsiteY45" fmla="*/ 147265 h 1627817"/>
              <a:gd name="connsiteX46" fmla="*/ 189235 w 1146497"/>
              <a:gd name="connsiteY46" fmla="*/ 128215 h 1627817"/>
              <a:gd name="connsiteX47" fmla="*/ 179710 w 1146497"/>
              <a:gd name="connsiteY47" fmla="*/ 99640 h 1627817"/>
              <a:gd name="connsiteX48" fmla="*/ 174947 w 1146497"/>
              <a:gd name="connsiteY48" fmla="*/ 85352 h 1627817"/>
              <a:gd name="connsiteX49" fmla="*/ 179710 w 1146497"/>
              <a:gd name="connsiteY49" fmla="*/ 4390 h 1627817"/>
              <a:gd name="connsiteX50" fmla="*/ 833735 w 1146497"/>
              <a:gd name="connsiteY50" fmla="*/ 0 h 1627817"/>
              <a:gd name="connsiteX0" fmla="*/ 833735 w 1146497"/>
              <a:gd name="connsiteY0" fmla="*/ 0 h 1614115"/>
              <a:gd name="connsiteX1" fmla="*/ 841697 w 1146497"/>
              <a:gd name="connsiteY1" fmla="*/ 71065 h 1614115"/>
              <a:gd name="connsiteX2" fmla="*/ 851222 w 1146497"/>
              <a:gd name="connsiteY2" fmla="*/ 323477 h 1614115"/>
              <a:gd name="connsiteX3" fmla="*/ 860747 w 1146497"/>
              <a:gd name="connsiteY3" fmla="*/ 399677 h 1614115"/>
              <a:gd name="connsiteX4" fmla="*/ 876598 w 1146497"/>
              <a:gd name="connsiteY4" fmla="*/ 590177 h 1614115"/>
              <a:gd name="connsiteX5" fmla="*/ 894085 w 1146497"/>
              <a:gd name="connsiteY5" fmla="*/ 694952 h 1614115"/>
              <a:gd name="connsiteX6" fmla="*/ 946472 w 1146497"/>
              <a:gd name="connsiteY6" fmla="*/ 852115 h 1614115"/>
              <a:gd name="connsiteX7" fmla="*/ 975047 w 1146497"/>
              <a:gd name="connsiteY7" fmla="*/ 937840 h 1614115"/>
              <a:gd name="connsiteX8" fmla="*/ 989335 w 1146497"/>
              <a:gd name="connsiteY8" fmla="*/ 985465 h 1614115"/>
              <a:gd name="connsiteX9" fmla="*/ 1089347 w 1146497"/>
              <a:gd name="connsiteY9" fmla="*/ 1180727 h 1614115"/>
              <a:gd name="connsiteX10" fmla="*/ 1132210 w 1146497"/>
              <a:gd name="connsiteY10" fmla="*/ 1266452 h 1614115"/>
              <a:gd name="connsiteX11" fmla="*/ 1146497 w 1146497"/>
              <a:gd name="connsiteY11" fmla="*/ 1318840 h 1614115"/>
              <a:gd name="connsiteX12" fmla="*/ 1113012 w 1146497"/>
              <a:gd name="connsiteY12" fmla="*/ 1481063 h 1614115"/>
              <a:gd name="connsiteX13" fmla="*/ 1072530 w 1146497"/>
              <a:gd name="connsiteY13" fmla="*/ 1547738 h 1614115"/>
              <a:gd name="connsiteX14" fmla="*/ 1046485 w 1146497"/>
              <a:gd name="connsiteY14" fmla="*/ 1580777 h 1614115"/>
              <a:gd name="connsiteX15" fmla="*/ 951235 w 1146497"/>
              <a:gd name="connsiteY15" fmla="*/ 1576015 h 1614115"/>
              <a:gd name="connsiteX16" fmla="*/ 908372 w 1146497"/>
              <a:gd name="connsiteY16" fmla="*/ 1552202 h 1614115"/>
              <a:gd name="connsiteX17" fmla="*/ 851222 w 1146497"/>
              <a:gd name="connsiteY17" fmla="*/ 1528390 h 1614115"/>
              <a:gd name="connsiteX18" fmla="*/ 779785 w 1146497"/>
              <a:gd name="connsiteY18" fmla="*/ 1504577 h 1614115"/>
              <a:gd name="connsiteX19" fmla="*/ 489272 w 1146497"/>
              <a:gd name="connsiteY19" fmla="*/ 1509340 h 1614115"/>
              <a:gd name="connsiteX20" fmla="*/ 432122 w 1146497"/>
              <a:gd name="connsiteY20" fmla="*/ 1514102 h 1614115"/>
              <a:gd name="connsiteX21" fmla="*/ 355922 w 1146497"/>
              <a:gd name="connsiteY21" fmla="*/ 1537915 h 1614115"/>
              <a:gd name="connsiteX22" fmla="*/ 298772 w 1146497"/>
              <a:gd name="connsiteY22" fmla="*/ 1566490 h 1614115"/>
              <a:gd name="connsiteX23" fmla="*/ 241622 w 1146497"/>
              <a:gd name="connsiteY23" fmla="*/ 1595065 h 1614115"/>
              <a:gd name="connsiteX24" fmla="*/ 174947 w 1146497"/>
              <a:gd name="connsiteY24" fmla="*/ 1614115 h 1614115"/>
              <a:gd name="connsiteX25" fmla="*/ 108396 w 1146497"/>
              <a:gd name="connsiteY25" fmla="*/ 1597173 h 1614115"/>
              <a:gd name="connsiteX26" fmla="*/ 74935 w 1146497"/>
              <a:gd name="connsiteY26" fmla="*/ 1566490 h 1614115"/>
              <a:gd name="connsiteX27" fmla="*/ 49436 w 1146497"/>
              <a:gd name="connsiteY27" fmla="*/ 1531069 h 1614115"/>
              <a:gd name="connsiteX28" fmla="*/ 32072 w 1146497"/>
              <a:gd name="connsiteY28" fmla="*/ 1485528 h 1614115"/>
              <a:gd name="connsiteX29" fmla="*/ 0 w 1146497"/>
              <a:gd name="connsiteY29" fmla="*/ 1388764 h 1614115"/>
              <a:gd name="connsiteX30" fmla="*/ 13022 w 1146497"/>
              <a:gd name="connsiteY30" fmla="*/ 1204540 h 1614115"/>
              <a:gd name="connsiteX31" fmla="*/ 41597 w 1146497"/>
              <a:gd name="connsiteY31" fmla="*/ 1133102 h 1614115"/>
              <a:gd name="connsiteX32" fmla="*/ 55885 w 1146497"/>
              <a:gd name="connsiteY32" fmla="*/ 1090240 h 1614115"/>
              <a:gd name="connsiteX33" fmla="*/ 60647 w 1146497"/>
              <a:gd name="connsiteY33" fmla="*/ 1056902 h 1614115"/>
              <a:gd name="connsiteX34" fmla="*/ 70172 w 1146497"/>
              <a:gd name="connsiteY34" fmla="*/ 1023565 h 1614115"/>
              <a:gd name="connsiteX35" fmla="*/ 89222 w 1146497"/>
              <a:gd name="connsiteY35" fmla="*/ 990227 h 1614115"/>
              <a:gd name="connsiteX36" fmla="*/ 151135 w 1146497"/>
              <a:gd name="connsiteY36" fmla="*/ 985465 h 1614115"/>
              <a:gd name="connsiteX37" fmla="*/ 165422 w 1146497"/>
              <a:gd name="connsiteY37" fmla="*/ 928315 h 1614115"/>
              <a:gd name="connsiteX38" fmla="*/ 170185 w 1146497"/>
              <a:gd name="connsiteY38" fmla="*/ 914027 h 1614115"/>
              <a:gd name="connsiteX39" fmla="*/ 179710 w 1146497"/>
              <a:gd name="connsiteY39" fmla="*/ 518740 h 1614115"/>
              <a:gd name="connsiteX40" fmla="*/ 189235 w 1146497"/>
              <a:gd name="connsiteY40" fmla="*/ 490165 h 1614115"/>
              <a:gd name="connsiteX41" fmla="*/ 193997 w 1146497"/>
              <a:gd name="connsiteY41" fmla="*/ 475877 h 1614115"/>
              <a:gd name="connsiteX42" fmla="*/ 198760 w 1146497"/>
              <a:gd name="connsiteY42" fmla="*/ 433015 h 1614115"/>
              <a:gd name="connsiteX43" fmla="*/ 208285 w 1146497"/>
              <a:gd name="connsiteY43" fmla="*/ 404440 h 1614115"/>
              <a:gd name="connsiteX44" fmla="*/ 203522 w 1146497"/>
              <a:gd name="connsiteY44" fmla="*/ 175840 h 1614115"/>
              <a:gd name="connsiteX45" fmla="*/ 193997 w 1146497"/>
              <a:gd name="connsiteY45" fmla="*/ 147265 h 1614115"/>
              <a:gd name="connsiteX46" fmla="*/ 189235 w 1146497"/>
              <a:gd name="connsiteY46" fmla="*/ 128215 h 1614115"/>
              <a:gd name="connsiteX47" fmla="*/ 179710 w 1146497"/>
              <a:gd name="connsiteY47" fmla="*/ 99640 h 1614115"/>
              <a:gd name="connsiteX48" fmla="*/ 174947 w 1146497"/>
              <a:gd name="connsiteY48" fmla="*/ 85352 h 1614115"/>
              <a:gd name="connsiteX49" fmla="*/ 179710 w 1146497"/>
              <a:gd name="connsiteY49" fmla="*/ 4390 h 1614115"/>
              <a:gd name="connsiteX50" fmla="*/ 833735 w 1146497"/>
              <a:gd name="connsiteY50" fmla="*/ 0 h 1614115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4935 w 1146497"/>
              <a:gd name="connsiteY26" fmla="*/ 1566490 h 1617450"/>
              <a:gd name="connsiteX27" fmla="*/ 49436 w 1146497"/>
              <a:gd name="connsiteY27" fmla="*/ 1531069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60647 w 1146497"/>
              <a:gd name="connsiteY33" fmla="*/ 1056902 h 1617450"/>
              <a:gd name="connsiteX34" fmla="*/ 70172 w 1146497"/>
              <a:gd name="connsiteY34" fmla="*/ 1023565 h 1617450"/>
              <a:gd name="connsiteX35" fmla="*/ 89222 w 1146497"/>
              <a:gd name="connsiteY35" fmla="*/ 990227 h 1617450"/>
              <a:gd name="connsiteX36" fmla="*/ 151135 w 1146497"/>
              <a:gd name="connsiteY36" fmla="*/ 985465 h 1617450"/>
              <a:gd name="connsiteX37" fmla="*/ 165422 w 1146497"/>
              <a:gd name="connsiteY37" fmla="*/ 928315 h 1617450"/>
              <a:gd name="connsiteX38" fmla="*/ 170185 w 1146497"/>
              <a:gd name="connsiteY38" fmla="*/ 914027 h 1617450"/>
              <a:gd name="connsiteX39" fmla="*/ 179710 w 1146497"/>
              <a:gd name="connsiteY39" fmla="*/ 518740 h 1617450"/>
              <a:gd name="connsiteX40" fmla="*/ 189235 w 1146497"/>
              <a:gd name="connsiteY40" fmla="*/ 490165 h 1617450"/>
              <a:gd name="connsiteX41" fmla="*/ 193997 w 1146497"/>
              <a:gd name="connsiteY41" fmla="*/ 475877 h 1617450"/>
              <a:gd name="connsiteX42" fmla="*/ 198760 w 1146497"/>
              <a:gd name="connsiteY42" fmla="*/ 433015 h 1617450"/>
              <a:gd name="connsiteX43" fmla="*/ 208285 w 1146497"/>
              <a:gd name="connsiteY43" fmla="*/ 404440 h 1617450"/>
              <a:gd name="connsiteX44" fmla="*/ 203522 w 1146497"/>
              <a:gd name="connsiteY44" fmla="*/ 175840 h 1617450"/>
              <a:gd name="connsiteX45" fmla="*/ 193997 w 1146497"/>
              <a:gd name="connsiteY45" fmla="*/ 147265 h 1617450"/>
              <a:gd name="connsiteX46" fmla="*/ 189235 w 1146497"/>
              <a:gd name="connsiteY46" fmla="*/ 128215 h 1617450"/>
              <a:gd name="connsiteX47" fmla="*/ 179710 w 1146497"/>
              <a:gd name="connsiteY47" fmla="*/ 99640 h 1617450"/>
              <a:gd name="connsiteX48" fmla="*/ 174947 w 1146497"/>
              <a:gd name="connsiteY48" fmla="*/ 85352 h 1617450"/>
              <a:gd name="connsiteX49" fmla="*/ 179710 w 1146497"/>
              <a:gd name="connsiteY49" fmla="*/ 4390 h 1617450"/>
              <a:gd name="connsiteX50" fmla="*/ 833735 w 1146497"/>
              <a:gd name="connsiteY5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86842 w 1146497"/>
              <a:gd name="connsiteY26" fmla="*/ 1564108 h 1617450"/>
              <a:gd name="connsiteX27" fmla="*/ 49436 w 1146497"/>
              <a:gd name="connsiteY27" fmla="*/ 1531069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60647 w 1146497"/>
              <a:gd name="connsiteY33" fmla="*/ 1056902 h 1617450"/>
              <a:gd name="connsiteX34" fmla="*/ 70172 w 1146497"/>
              <a:gd name="connsiteY34" fmla="*/ 1023565 h 1617450"/>
              <a:gd name="connsiteX35" fmla="*/ 89222 w 1146497"/>
              <a:gd name="connsiteY35" fmla="*/ 990227 h 1617450"/>
              <a:gd name="connsiteX36" fmla="*/ 151135 w 1146497"/>
              <a:gd name="connsiteY36" fmla="*/ 985465 h 1617450"/>
              <a:gd name="connsiteX37" fmla="*/ 165422 w 1146497"/>
              <a:gd name="connsiteY37" fmla="*/ 928315 h 1617450"/>
              <a:gd name="connsiteX38" fmla="*/ 170185 w 1146497"/>
              <a:gd name="connsiteY38" fmla="*/ 914027 h 1617450"/>
              <a:gd name="connsiteX39" fmla="*/ 179710 w 1146497"/>
              <a:gd name="connsiteY39" fmla="*/ 518740 h 1617450"/>
              <a:gd name="connsiteX40" fmla="*/ 189235 w 1146497"/>
              <a:gd name="connsiteY40" fmla="*/ 490165 h 1617450"/>
              <a:gd name="connsiteX41" fmla="*/ 193997 w 1146497"/>
              <a:gd name="connsiteY41" fmla="*/ 475877 h 1617450"/>
              <a:gd name="connsiteX42" fmla="*/ 198760 w 1146497"/>
              <a:gd name="connsiteY42" fmla="*/ 433015 h 1617450"/>
              <a:gd name="connsiteX43" fmla="*/ 208285 w 1146497"/>
              <a:gd name="connsiteY43" fmla="*/ 404440 h 1617450"/>
              <a:gd name="connsiteX44" fmla="*/ 203522 w 1146497"/>
              <a:gd name="connsiteY44" fmla="*/ 175840 h 1617450"/>
              <a:gd name="connsiteX45" fmla="*/ 193997 w 1146497"/>
              <a:gd name="connsiteY45" fmla="*/ 147265 h 1617450"/>
              <a:gd name="connsiteX46" fmla="*/ 189235 w 1146497"/>
              <a:gd name="connsiteY46" fmla="*/ 128215 h 1617450"/>
              <a:gd name="connsiteX47" fmla="*/ 179710 w 1146497"/>
              <a:gd name="connsiteY47" fmla="*/ 99640 h 1617450"/>
              <a:gd name="connsiteX48" fmla="*/ 174947 w 1146497"/>
              <a:gd name="connsiteY48" fmla="*/ 85352 h 1617450"/>
              <a:gd name="connsiteX49" fmla="*/ 179710 w 1146497"/>
              <a:gd name="connsiteY49" fmla="*/ 4390 h 1617450"/>
              <a:gd name="connsiteX50" fmla="*/ 833735 w 1146497"/>
              <a:gd name="connsiteY5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86842 w 1146497"/>
              <a:gd name="connsiteY26" fmla="*/ 1564108 h 1617450"/>
              <a:gd name="connsiteX27" fmla="*/ 56580 w 1146497"/>
              <a:gd name="connsiteY27" fmla="*/ 1523925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60647 w 1146497"/>
              <a:gd name="connsiteY33" fmla="*/ 1056902 h 1617450"/>
              <a:gd name="connsiteX34" fmla="*/ 70172 w 1146497"/>
              <a:gd name="connsiteY34" fmla="*/ 1023565 h 1617450"/>
              <a:gd name="connsiteX35" fmla="*/ 89222 w 1146497"/>
              <a:gd name="connsiteY35" fmla="*/ 990227 h 1617450"/>
              <a:gd name="connsiteX36" fmla="*/ 151135 w 1146497"/>
              <a:gd name="connsiteY36" fmla="*/ 985465 h 1617450"/>
              <a:gd name="connsiteX37" fmla="*/ 165422 w 1146497"/>
              <a:gd name="connsiteY37" fmla="*/ 928315 h 1617450"/>
              <a:gd name="connsiteX38" fmla="*/ 170185 w 1146497"/>
              <a:gd name="connsiteY38" fmla="*/ 914027 h 1617450"/>
              <a:gd name="connsiteX39" fmla="*/ 179710 w 1146497"/>
              <a:gd name="connsiteY39" fmla="*/ 518740 h 1617450"/>
              <a:gd name="connsiteX40" fmla="*/ 189235 w 1146497"/>
              <a:gd name="connsiteY40" fmla="*/ 490165 h 1617450"/>
              <a:gd name="connsiteX41" fmla="*/ 193997 w 1146497"/>
              <a:gd name="connsiteY41" fmla="*/ 475877 h 1617450"/>
              <a:gd name="connsiteX42" fmla="*/ 198760 w 1146497"/>
              <a:gd name="connsiteY42" fmla="*/ 433015 h 1617450"/>
              <a:gd name="connsiteX43" fmla="*/ 208285 w 1146497"/>
              <a:gd name="connsiteY43" fmla="*/ 404440 h 1617450"/>
              <a:gd name="connsiteX44" fmla="*/ 203522 w 1146497"/>
              <a:gd name="connsiteY44" fmla="*/ 175840 h 1617450"/>
              <a:gd name="connsiteX45" fmla="*/ 193997 w 1146497"/>
              <a:gd name="connsiteY45" fmla="*/ 147265 h 1617450"/>
              <a:gd name="connsiteX46" fmla="*/ 189235 w 1146497"/>
              <a:gd name="connsiteY46" fmla="*/ 128215 h 1617450"/>
              <a:gd name="connsiteX47" fmla="*/ 179710 w 1146497"/>
              <a:gd name="connsiteY47" fmla="*/ 99640 h 1617450"/>
              <a:gd name="connsiteX48" fmla="*/ 174947 w 1146497"/>
              <a:gd name="connsiteY48" fmla="*/ 85352 h 1617450"/>
              <a:gd name="connsiteX49" fmla="*/ 179710 w 1146497"/>
              <a:gd name="connsiteY49" fmla="*/ 4390 h 1617450"/>
              <a:gd name="connsiteX50" fmla="*/ 833735 w 1146497"/>
              <a:gd name="connsiteY5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56580 w 1146497"/>
              <a:gd name="connsiteY27" fmla="*/ 1523925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60647 w 1146497"/>
              <a:gd name="connsiteY33" fmla="*/ 1056902 h 1617450"/>
              <a:gd name="connsiteX34" fmla="*/ 70172 w 1146497"/>
              <a:gd name="connsiteY34" fmla="*/ 1023565 h 1617450"/>
              <a:gd name="connsiteX35" fmla="*/ 89222 w 1146497"/>
              <a:gd name="connsiteY35" fmla="*/ 990227 h 1617450"/>
              <a:gd name="connsiteX36" fmla="*/ 151135 w 1146497"/>
              <a:gd name="connsiteY36" fmla="*/ 985465 h 1617450"/>
              <a:gd name="connsiteX37" fmla="*/ 165422 w 1146497"/>
              <a:gd name="connsiteY37" fmla="*/ 928315 h 1617450"/>
              <a:gd name="connsiteX38" fmla="*/ 170185 w 1146497"/>
              <a:gd name="connsiteY38" fmla="*/ 914027 h 1617450"/>
              <a:gd name="connsiteX39" fmla="*/ 179710 w 1146497"/>
              <a:gd name="connsiteY39" fmla="*/ 518740 h 1617450"/>
              <a:gd name="connsiteX40" fmla="*/ 189235 w 1146497"/>
              <a:gd name="connsiteY40" fmla="*/ 490165 h 1617450"/>
              <a:gd name="connsiteX41" fmla="*/ 193997 w 1146497"/>
              <a:gd name="connsiteY41" fmla="*/ 475877 h 1617450"/>
              <a:gd name="connsiteX42" fmla="*/ 198760 w 1146497"/>
              <a:gd name="connsiteY42" fmla="*/ 433015 h 1617450"/>
              <a:gd name="connsiteX43" fmla="*/ 208285 w 1146497"/>
              <a:gd name="connsiteY43" fmla="*/ 404440 h 1617450"/>
              <a:gd name="connsiteX44" fmla="*/ 203522 w 1146497"/>
              <a:gd name="connsiteY44" fmla="*/ 175840 h 1617450"/>
              <a:gd name="connsiteX45" fmla="*/ 193997 w 1146497"/>
              <a:gd name="connsiteY45" fmla="*/ 147265 h 1617450"/>
              <a:gd name="connsiteX46" fmla="*/ 189235 w 1146497"/>
              <a:gd name="connsiteY46" fmla="*/ 128215 h 1617450"/>
              <a:gd name="connsiteX47" fmla="*/ 179710 w 1146497"/>
              <a:gd name="connsiteY47" fmla="*/ 99640 h 1617450"/>
              <a:gd name="connsiteX48" fmla="*/ 174947 w 1146497"/>
              <a:gd name="connsiteY48" fmla="*/ 85352 h 1617450"/>
              <a:gd name="connsiteX49" fmla="*/ 179710 w 1146497"/>
              <a:gd name="connsiteY49" fmla="*/ 4390 h 1617450"/>
              <a:gd name="connsiteX50" fmla="*/ 833735 w 1146497"/>
              <a:gd name="connsiteY5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60647 w 1146497"/>
              <a:gd name="connsiteY33" fmla="*/ 1056902 h 1617450"/>
              <a:gd name="connsiteX34" fmla="*/ 70172 w 1146497"/>
              <a:gd name="connsiteY34" fmla="*/ 1023565 h 1617450"/>
              <a:gd name="connsiteX35" fmla="*/ 89222 w 1146497"/>
              <a:gd name="connsiteY35" fmla="*/ 990227 h 1617450"/>
              <a:gd name="connsiteX36" fmla="*/ 151135 w 1146497"/>
              <a:gd name="connsiteY36" fmla="*/ 985465 h 1617450"/>
              <a:gd name="connsiteX37" fmla="*/ 165422 w 1146497"/>
              <a:gd name="connsiteY37" fmla="*/ 928315 h 1617450"/>
              <a:gd name="connsiteX38" fmla="*/ 170185 w 1146497"/>
              <a:gd name="connsiteY38" fmla="*/ 914027 h 1617450"/>
              <a:gd name="connsiteX39" fmla="*/ 179710 w 1146497"/>
              <a:gd name="connsiteY39" fmla="*/ 518740 h 1617450"/>
              <a:gd name="connsiteX40" fmla="*/ 189235 w 1146497"/>
              <a:gd name="connsiteY40" fmla="*/ 490165 h 1617450"/>
              <a:gd name="connsiteX41" fmla="*/ 193997 w 1146497"/>
              <a:gd name="connsiteY41" fmla="*/ 475877 h 1617450"/>
              <a:gd name="connsiteX42" fmla="*/ 198760 w 1146497"/>
              <a:gd name="connsiteY42" fmla="*/ 433015 h 1617450"/>
              <a:gd name="connsiteX43" fmla="*/ 208285 w 1146497"/>
              <a:gd name="connsiteY43" fmla="*/ 404440 h 1617450"/>
              <a:gd name="connsiteX44" fmla="*/ 203522 w 1146497"/>
              <a:gd name="connsiteY44" fmla="*/ 175840 h 1617450"/>
              <a:gd name="connsiteX45" fmla="*/ 193997 w 1146497"/>
              <a:gd name="connsiteY45" fmla="*/ 147265 h 1617450"/>
              <a:gd name="connsiteX46" fmla="*/ 189235 w 1146497"/>
              <a:gd name="connsiteY46" fmla="*/ 128215 h 1617450"/>
              <a:gd name="connsiteX47" fmla="*/ 179710 w 1146497"/>
              <a:gd name="connsiteY47" fmla="*/ 99640 h 1617450"/>
              <a:gd name="connsiteX48" fmla="*/ 174947 w 1146497"/>
              <a:gd name="connsiteY48" fmla="*/ 85352 h 1617450"/>
              <a:gd name="connsiteX49" fmla="*/ 179710 w 1146497"/>
              <a:gd name="connsiteY49" fmla="*/ 4390 h 1617450"/>
              <a:gd name="connsiteX50" fmla="*/ 833735 w 1146497"/>
              <a:gd name="connsiteY5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51135 w 1146497"/>
              <a:gd name="connsiteY35" fmla="*/ 985465 h 1617450"/>
              <a:gd name="connsiteX36" fmla="*/ 165422 w 1146497"/>
              <a:gd name="connsiteY36" fmla="*/ 928315 h 1617450"/>
              <a:gd name="connsiteX37" fmla="*/ 170185 w 1146497"/>
              <a:gd name="connsiteY37" fmla="*/ 914027 h 1617450"/>
              <a:gd name="connsiteX38" fmla="*/ 179710 w 1146497"/>
              <a:gd name="connsiteY38" fmla="*/ 518740 h 1617450"/>
              <a:gd name="connsiteX39" fmla="*/ 189235 w 1146497"/>
              <a:gd name="connsiteY39" fmla="*/ 490165 h 1617450"/>
              <a:gd name="connsiteX40" fmla="*/ 193997 w 1146497"/>
              <a:gd name="connsiteY40" fmla="*/ 475877 h 1617450"/>
              <a:gd name="connsiteX41" fmla="*/ 198760 w 1146497"/>
              <a:gd name="connsiteY41" fmla="*/ 433015 h 1617450"/>
              <a:gd name="connsiteX42" fmla="*/ 208285 w 1146497"/>
              <a:gd name="connsiteY42" fmla="*/ 404440 h 1617450"/>
              <a:gd name="connsiteX43" fmla="*/ 203522 w 1146497"/>
              <a:gd name="connsiteY43" fmla="*/ 175840 h 1617450"/>
              <a:gd name="connsiteX44" fmla="*/ 193997 w 1146497"/>
              <a:gd name="connsiteY44" fmla="*/ 147265 h 1617450"/>
              <a:gd name="connsiteX45" fmla="*/ 189235 w 1146497"/>
              <a:gd name="connsiteY45" fmla="*/ 128215 h 1617450"/>
              <a:gd name="connsiteX46" fmla="*/ 179710 w 1146497"/>
              <a:gd name="connsiteY46" fmla="*/ 99640 h 1617450"/>
              <a:gd name="connsiteX47" fmla="*/ 174947 w 1146497"/>
              <a:gd name="connsiteY47" fmla="*/ 85352 h 1617450"/>
              <a:gd name="connsiteX48" fmla="*/ 179710 w 1146497"/>
              <a:gd name="connsiteY48" fmla="*/ 4390 h 1617450"/>
              <a:gd name="connsiteX49" fmla="*/ 833735 w 1146497"/>
              <a:gd name="connsiteY49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65422 w 1146497"/>
              <a:gd name="connsiteY36" fmla="*/ 928315 h 1617450"/>
              <a:gd name="connsiteX37" fmla="*/ 170185 w 1146497"/>
              <a:gd name="connsiteY37" fmla="*/ 914027 h 1617450"/>
              <a:gd name="connsiteX38" fmla="*/ 179710 w 1146497"/>
              <a:gd name="connsiteY38" fmla="*/ 518740 h 1617450"/>
              <a:gd name="connsiteX39" fmla="*/ 189235 w 1146497"/>
              <a:gd name="connsiteY39" fmla="*/ 490165 h 1617450"/>
              <a:gd name="connsiteX40" fmla="*/ 193997 w 1146497"/>
              <a:gd name="connsiteY40" fmla="*/ 475877 h 1617450"/>
              <a:gd name="connsiteX41" fmla="*/ 198760 w 1146497"/>
              <a:gd name="connsiteY41" fmla="*/ 433015 h 1617450"/>
              <a:gd name="connsiteX42" fmla="*/ 208285 w 1146497"/>
              <a:gd name="connsiteY42" fmla="*/ 404440 h 1617450"/>
              <a:gd name="connsiteX43" fmla="*/ 203522 w 1146497"/>
              <a:gd name="connsiteY43" fmla="*/ 175840 h 1617450"/>
              <a:gd name="connsiteX44" fmla="*/ 193997 w 1146497"/>
              <a:gd name="connsiteY44" fmla="*/ 147265 h 1617450"/>
              <a:gd name="connsiteX45" fmla="*/ 189235 w 1146497"/>
              <a:gd name="connsiteY45" fmla="*/ 128215 h 1617450"/>
              <a:gd name="connsiteX46" fmla="*/ 179710 w 1146497"/>
              <a:gd name="connsiteY46" fmla="*/ 99640 h 1617450"/>
              <a:gd name="connsiteX47" fmla="*/ 174947 w 1146497"/>
              <a:gd name="connsiteY47" fmla="*/ 85352 h 1617450"/>
              <a:gd name="connsiteX48" fmla="*/ 179710 w 1146497"/>
              <a:gd name="connsiteY48" fmla="*/ 4390 h 1617450"/>
              <a:gd name="connsiteX49" fmla="*/ 833735 w 1146497"/>
              <a:gd name="connsiteY49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70185 w 1146497"/>
              <a:gd name="connsiteY36" fmla="*/ 914027 h 1617450"/>
              <a:gd name="connsiteX37" fmla="*/ 179710 w 1146497"/>
              <a:gd name="connsiteY37" fmla="*/ 518740 h 1617450"/>
              <a:gd name="connsiteX38" fmla="*/ 189235 w 1146497"/>
              <a:gd name="connsiteY38" fmla="*/ 490165 h 1617450"/>
              <a:gd name="connsiteX39" fmla="*/ 193997 w 1146497"/>
              <a:gd name="connsiteY39" fmla="*/ 475877 h 1617450"/>
              <a:gd name="connsiteX40" fmla="*/ 198760 w 1146497"/>
              <a:gd name="connsiteY40" fmla="*/ 433015 h 1617450"/>
              <a:gd name="connsiteX41" fmla="*/ 208285 w 1146497"/>
              <a:gd name="connsiteY41" fmla="*/ 404440 h 1617450"/>
              <a:gd name="connsiteX42" fmla="*/ 203522 w 1146497"/>
              <a:gd name="connsiteY42" fmla="*/ 175840 h 1617450"/>
              <a:gd name="connsiteX43" fmla="*/ 193997 w 1146497"/>
              <a:gd name="connsiteY43" fmla="*/ 147265 h 1617450"/>
              <a:gd name="connsiteX44" fmla="*/ 189235 w 1146497"/>
              <a:gd name="connsiteY44" fmla="*/ 128215 h 1617450"/>
              <a:gd name="connsiteX45" fmla="*/ 179710 w 1146497"/>
              <a:gd name="connsiteY45" fmla="*/ 99640 h 1617450"/>
              <a:gd name="connsiteX46" fmla="*/ 174947 w 1146497"/>
              <a:gd name="connsiteY46" fmla="*/ 85352 h 1617450"/>
              <a:gd name="connsiteX47" fmla="*/ 179710 w 1146497"/>
              <a:gd name="connsiteY47" fmla="*/ 4390 h 1617450"/>
              <a:gd name="connsiteX48" fmla="*/ 833735 w 1146497"/>
              <a:gd name="connsiteY48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189235 w 1146497"/>
              <a:gd name="connsiteY38" fmla="*/ 490165 h 1617450"/>
              <a:gd name="connsiteX39" fmla="*/ 193997 w 1146497"/>
              <a:gd name="connsiteY39" fmla="*/ 475877 h 1617450"/>
              <a:gd name="connsiteX40" fmla="*/ 198760 w 1146497"/>
              <a:gd name="connsiteY40" fmla="*/ 433015 h 1617450"/>
              <a:gd name="connsiteX41" fmla="*/ 208285 w 1146497"/>
              <a:gd name="connsiteY41" fmla="*/ 404440 h 1617450"/>
              <a:gd name="connsiteX42" fmla="*/ 203522 w 1146497"/>
              <a:gd name="connsiteY42" fmla="*/ 175840 h 1617450"/>
              <a:gd name="connsiteX43" fmla="*/ 193997 w 1146497"/>
              <a:gd name="connsiteY43" fmla="*/ 147265 h 1617450"/>
              <a:gd name="connsiteX44" fmla="*/ 189235 w 1146497"/>
              <a:gd name="connsiteY44" fmla="*/ 128215 h 1617450"/>
              <a:gd name="connsiteX45" fmla="*/ 179710 w 1146497"/>
              <a:gd name="connsiteY45" fmla="*/ 99640 h 1617450"/>
              <a:gd name="connsiteX46" fmla="*/ 174947 w 1146497"/>
              <a:gd name="connsiteY46" fmla="*/ 85352 h 1617450"/>
              <a:gd name="connsiteX47" fmla="*/ 179710 w 1146497"/>
              <a:gd name="connsiteY47" fmla="*/ 4390 h 1617450"/>
              <a:gd name="connsiteX48" fmla="*/ 833735 w 1146497"/>
              <a:gd name="connsiteY48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189235 w 1146497"/>
              <a:gd name="connsiteY38" fmla="*/ 490165 h 1617450"/>
              <a:gd name="connsiteX39" fmla="*/ 193997 w 1146497"/>
              <a:gd name="connsiteY39" fmla="*/ 475877 h 1617450"/>
              <a:gd name="connsiteX40" fmla="*/ 198760 w 1146497"/>
              <a:gd name="connsiteY40" fmla="*/ 433015 h 1617450"/>
              <a:gd name="connsiteX41" fmla="*/ 208285 w 1146497"/>
              <a:gd name="connsiteY41" fmla="*/ 404440 h 1617450"/>
              <a:gd name="connsiteX42" fmla="*/ 203522 w 1146497"/>
              <a:gd name="connsiteY42" fmla="*/ 175840 h 1617450"/>
              <a:gd name="connsiteX43" fmla="*/ 193997 w 1146497"/>
              <a:gd name="connsiteY43" fmla="*/ 147265 h 1617450"/>
              <a:gd name="connsiteX44" fmla="*/ 189235 w 1146497"/>
              <a:gd name="connsiteY44" fmla="*/ 128215 h 1617450"/>
              <a:gd name="connsiteX45" fmla="*/ 179710 w 1146497"/>
              <a:gd name="connsiteY45" fmla="*/ 99640 h 1617450"/>
              <a:gd name="connsiteX46" fmla="*/ 174947 w 1146497"/>
              <a:gd name="connsiteY46" fmla="*/ 85352 h 1617450"/>
              <a:gd name="connsiteX47" fmla="*/ 179710 w 1146497"/>
              <a:gd name="connsiteY47" fmla="*/ 4390 h 1617450"/>
              <a:gd name="connsiteX48" fmla="*/ 833735 w 1146497"/>
              <a:gd name="connsiteY48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189235 w 1146497"/>
              <a:gd name="connsiteY38" fmla="*/ 490165 h 1617450"/>
              <a:gd name="connsiteX39" fmla="*/ 198760 w 1146497"/>
              <a:gd name="connsiteY39" fmla="*/ 433015 h 1617450"/>
              <a:gd name="connsiteX40" fmla="*/ 208285 w 1146497"/>
              <a:gd name="connsiteY40" fmla="*/ 404440 h 1617450"/>
              <a:gd name="connsiteX41" fmla="*/ 203522 w 1146497"/>
              <a:gd name="connsiteY41" fmla="*/ 175840 h 1617450"/>
              <a:gd name="connsiteX42" fmla="*/ 193997 w 1146497"/>
              <a:gd name="connsiteY42" fmla="*/ 147265 h 1617450"/>
              <a:gd name="connsiteX43" fmla="*/ 189235 w 1146497"/>
              <a:gd name="connsiteY43" fmla="*/ 128215 h 1617450"/>
              <a:gd name="connsiteX44" fmla="*/ 179710 w 1146497"/>
              <a:gd name="connsiteY44" fmla="*/ 99640 h 1617450"/>
              <a:gd name="connsiteX45" fmla="*/ 174947 w 1146497"/>
              <a:gd name="connsiteY45" fmla="*/ 85352 h 1617450"/>
              <a:gd name="connsiteX46" fmla="*/ 179710 w 1146497"/>
              <a:gd name="connsiteY46" fmla="*/ 4390 h 1617450"/>
              <a:gd name="connsiteX47" fmla="*/ 833735 w 1146497"/>
              <a:gd name="connsiteY47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198760 w 1146497"/>
              <a:gd name="connsiteY38" fmla="*/ 433015 h 1617450"/>
              <a:gd name="connsiteX39" fmla="*/ 208285 w 1146497"/>
              <a:gd name="connsiteY39" fmla="*/ 404440 h 1617450"/>
              <a:gd name="connsiteX40" fmla="*/ 203522 w 1146497"/>
              <a:gd name="connsiteY40" fmla="*/ 175840 h 1617450"/>
              <a:gd name="connsiteX41" fmla="*/ 193997 w 1146497"/>
              <a:gd name="connsiteY41" fmla="*/ 147265 h 1617450"/>
              <a:gd name="connsiteX42" fmla="*/ 189235 w 1146497"/>
              <a:gd name="connsiteY42" fmla="*/ 128215 h 1617450"/>
              <a:gd name="connsiteX43" fmla="*/ 179710 w 1146497"/>
              <a:gd name="connsiteY43" fmla="*/ 99640 h 1617450"/>
              <a:gd name="connsiteX44" fmla="*/ 174947 w 1146497"/>
              <a:gd name="connsiteY44" fmla="*/ 85352 h 1617450"/>
              <a:gd name="connsiteX45" fmla="*/ 179710 w 1146497"/>
              <a:gd name="connsiteY45" fmla="*/ 4390 h 1617450"/>
              <a:gd name="connsiteX46" fmla="*/ 833735 w 1146497"/>
              <a:gd name="connsiteY46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208285 w 1146497"/>
              <a:gd name="connsiteY38" fmla="*/ 404440 h 1617450"/>
              <a:gd name="connsiteX39" fmla="*/ 203522 w 1146497"/>
              <a:gd name="connsiteY39" fmla="*/ 175840 h 1617450"/>
              <a:gd name="connsiteX40" fmla="*/ 193997 w 1146497"/>
              <a:gd name="connsiteY40" fmla="*/ 147265 h 1617450"/>
              <a:gd name="connsiteX41" fmla="*/ 189235 w 1146497"/>
              <a:gd name="connsiteY41" fmla="*/ 128215 h 1617450"/>
              <a:gd name="connsiteX42" fmla="*/ 179710 w 1146497"/>
              <a:gd name="connsiteY42" fmla="*/ 99640 h 1617450"/>
              <a:gd name="connsiteX43" fmla="*/ 174947 w 1146497"/>
              <a:gd name="connsiteY43" fmla="*/ 85352 h 1617450"/>
              <a:gd name="connsiteX44" fmla="*/ 179710 w 1146497"/>
              <a:gd name="connsiteY44" fmla="*/ 4390 h 1617450"/>
              <a:gd name="connsiteX45" fmla="*/ 833735 w 1146497"/>
              <a:gd name="connsiteY45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208285 w 1146497"/>
              <a:gd name="connsiteY38" fmla="*/ 404440 h 1617450"/>
              <a:gd name="connsiteX39" fmla="*/ 203522 w 1146497"/>
              <a:gd name="connsiteY39" fmla="*/ 175840 h 1617450"/>
              <a:gd name="connsiteX40" fmla="*/ 189235 w 1146497"/>
              <a:gd name="connsiteY40" fmla="*/ 128215 h 1617450"/>
              <a:gd name="connsiteX41" fmla="*/ 179710 w 1146497"/>
              <a:gd name="connsiteY41" fmla="*/ 99640 h 1617450"/>
              <a:gd name="connsiteX42" fmla="*/ 174947 w 1146497"/>
              <a:gd name="connsiteY42" fmla="*/ 85352 h 1617450"/>
              <a:gd name="connsiteX43" fmla="*/ 179710 w 1146497"/>
              <a:gd name="connsiteY43" fmla="*/ 4390 h 1617450"/>
              <a:gd name="connsiteX44" fmla="*/ 833735 w 1146497"/>
              <a:gd name="connsiteY44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208285 w 1146497"/>
              <a:gd name="connsiteY38" fmla="*/ 404440 h 1617450"/>
              <a:gd name="connsiteX39" fmla="*/ 203522 w 1146497"/>
              <a:gd name="connsiteY39" fmla="*/ 175840 h 1617450"/>
              <a:gd name="connsiteX40" fmla="*/ 189235 w 1146497"/>
              <a:gd name="connsiteY40" fmla="*/ 128215 h 1617450"/>
              <a:gd name="connsiteX41" fmla="*/ 174947 w 1146497"/>
              <a:gd name="connsiteY41" fmla="*/ 85352 h 1617450"/>
              <a:gd name="connsiteX42" fmla="*/ 179710 w 1146497"/>
              <a:gd name="connsiteY42" fmla="*/ 4390 h 1617450"/>
              <a:gd name="connsiteX43" fmla="*/ 833735 w 1146497"/>
              <a:gd name="connsiteY43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208285 w 1146497"/>
              <a:gd name="connsiteY38" fmla="*/ 404440 h 1617450"/>
              <a:gd name="connsiteX39" fmla="*/ 189235 w 1146497"/>
              <a:gd name="connsiteY39" fmla="*/ 128215 h 1617450"/>
              <a:gd name="connsiteX40" fmla="*/ 174947 w 1146497"/>
              <a:gd name="connsiteY40" fmla="*/ 85352 h 1617450"/>
              <a:gd name="connsiteX41" fmla="*/ 179710 w 1146497"/>
              <a:gd name="connsiteY41" fmla="*/ 4390 h 1617450"/>
              <a:gd name="connsiteX42" fmla="*/ 833735 w 1146497"/>
              <a:gd name="connsiteY42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208285 w 1146497"/>
              <a:gd name="connsiteY38" fmla="*/ 404440 h 1617450"/>
              <a:gd name="connsiteX39" fmla="*/ 174947 w 1146497"/>
              <a:gd name="connsiteY39" fmla="*/ 85352 h 1617450"/>
              <a:gd name="connsiteX40" fmla="*/ 179710 w 1146497"/>
              <a:gd name="connsiteY40" fmla="*/ 4390 h 1617450"/>
              <a:gd name="connsiteX41" fmla="*/ 833735 w 1146497"/>
              <a:gd name="connsiteY41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79710 w 1146497"/>
              <a:gd name="connsiteY37" fmla="*/ 518740 h 1617450"/>
              <a:gd name="connsiteX38" fmla="*/ 174947 w 1146497"/>
              <a:gd name="connsiteY38" fmla="*/ 85352 h 1617450"/>
              <a:gd name="connsiteX39" fmla="*/ 179710 w 1146497"/>
              <a:gd name="connsiteY39" fmla="*/ 4390 h 1617450"/>
              <a:gd name="connsiteX40" fmla="*/ 833735 w 1146497"/>
              <a:gd name="connsiteY4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62595 w 1146497"/>
              <a:gd name="connsiteY37" fmla="*/ 519881 h 1617450"/>
              <a:gd name="connsiteX38" fmla="*/ 174947 w 1146497"/>
              <a:gd name="connsiteY38" fmla="*/ 85352 h 1617450"/>
              <a:gd name="connsiteX39" fmla="*/ 179710 w 1146497"/>
              <a:gd name="connsiteY39" fmla="*/ 4390 h 1617450"/>
              <a:gd name="connsiteX40" fmla="*/ 833735 w 1146497"/>
              <a:gd name="connsiteY40" fmla="*/ 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62595 w 1146497"/>
              <a:gd name="connsiteY37" fmla="*/ 519881 h 1617450"/>
              <a:gd name="connsiteX38" fmla="*/ 174947 w 1146497"/>
              <a:gd name="connsiteY38" fmla="*/ 85352 h 1617450"/>
              <a:gd name="connsiteX39" fmla="*/ 179710 w 1146497"/>
              <a:gd name="connsiteY39" fmla="*/ 4390 h 1617450"/>
              <a:gd name="connsiteX40" fmla="*/ 925175 w 1146497"/>
              <a:gd name="connsiteY40" fmla="*/ 9144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62595 w 1146497"/>
              <a:gd name="connsiteY37" fmla="*/ 519881 h 1617450"/>
              <a:gd name="connsiteX38" fmla="*/ 174947 w 1146497"/>
              <a:gd name="connsiteY38" fmla="*/ 85352 h 1617450"/>
              <a:gd name="connsiteX39" fmla="*/ 179710 w 1146497"/>
              <a:gd name="connsiteY39" fmla="*/ 4390 h 1617450"/>
              <a:gd name="connsiteX40" fmla="*/ 376099 w 1146497"/>
              <a:gd name="connsiteY40" fmla="*/ 5517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62595 w 1146497"/>
              <a:gd name="connsiteY37" fmla="*/ 519881 h 1617450"/>
              <a:gd name="connsiteX38" fmla="*/ 174947 w 1146497"/>
              <a:gd name="connsiteY38" fmla="*/ 85352 h 1617450"/>
              <a:gd name="connsiteX39" fmla="*/ 179710 w 1146497"/>
              <a:gd name="connsiteY39" fmla="*/ 439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62595 w 1146497"/>
              <a:gd name="connsiteY37" fmla="*/ 519881 h 1617450"/>
              <a:gd name="connsiteX38" fmla="*/ 174947 w 1146497"/>
              <a:gd name="connsiteY38" fmla="*/ 85352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37" fmla="*/ 162595 w 1146497"/>
              <a:gd name="connsiteY37" fmla="*/ 519881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36" fmla="*/ 141610 w 1146497"/>
              <a:gd name="connsiteY36" fmla="*/ 873545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35" fmla="*/ 124941 w 1146497"/>
              <a:gd name="connsiteY35" fmla="*/ 980703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34" fmla="*/ 89222 w 1146497"/>
              <a:gd name="connsiteY34" fmla="*/ 990227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33" fmla="*/ 70172 w 1146497"/>
              <a:gd name="connsiteY33" fmla="*/ 1023565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32" fmla="*/ 55885 w 1146497"/>
              <a:gd name="connsiteY32" fmla="*/ 109024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31" fmla="*/ 41597 w 1146497"/>
              <a:gd name="connsiteY31" fmla="*/ 1133102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30" fmla="*/ 13022 w 1146497"/>
              <a:gd name="connsiteY30" fmla="*/ 1204540 h 1617450"/>
              <a:gd name="connsiteX0" fmla="*/ 833735 w 1146497"/>
              <a:gd name="connsiteY0" fmla="*/ 0 h 1617450"/>
              <a:gd name="connsiteX1" fmla="*/ 841697 w 1146497"/>
              <a:gd name="connsiteY1" fmla="*/ 71065 h 1617450"/>
              <a:gd name="connsiteX2" fmla="*/ 851222 w 1146497"/>
              <a:gd name="connsiteY2" fmla="*/ 323477 h 1617450"/>
              <a:gd name="connsiteX3" fmla="*/ 860747 w 1146497"/>
              <a:gd name="connsiteY3" fmla="*/ 399677 h 1617450"/>
              <a:gd name="connsiteX4" fmla="*/ 876598 w 1146497"/>
              <a:gd name="connsiteY4" fmla="*/ 590177 h 1617450"/>
              <a:gd name="connsiteX5" fmla="*/ 894085 w 1146497"/>
              <a:gd name="connsiteY5" fmla="*/ 694952 h 1617450"/>
              <a:gd name="connsiteX6" fmla="*/ 946472 w 1146497"/>
              <a:gd name="connsiteY6" fmla="*/ 852115 h 1617450"/>
              <a:gd name="connsiteX7" fmla="*/ 975047 w 1146497"/>
              <a:gd name="connsiteY7" fmla="*/ 937840 h 1617450"/>
              <a:gd name="connsiteX8" fmla="*/ 989335 w 1146497"/>
              <a:gd name="connsiteY8" fmla="*/ 985465 h 1617450"/>
              <a:gd name="connsiteX9" fmla="*/ 1089347 w 1146497"/>
              <a:gd name="connsiteY9" fmla="*/ 1180727 h 1617450"/>
              <a:gd name="connsiteX10" fmla="*/ 1132210 w 1146497"/>
              <a:gd name="connsiteY10" fmla="*/ 1266452 h 1617450"/>
              <a:gd name="connsiteX11" fmla="*/ 1146497 w 1146497"/>
              <a:gd name="connsiteY11" fmla="*/ 1318840 h 1617450"/>
              <a:gd name="connsiteX12" fmla="*/ 1113012 w 1146497"/>
              <a:gd name="connsiteY12" fmla="*/ 1481063 h 1617450"/>
              <a:gd name="connsiteX13" fmla="*/ 1072530 w 1146497"/>
              <a:gd name="connsiteY13" fmla="*/ 1547738 h 1617450"/>
              <a:gd name="connsiteX14" fmla="*/ 1046485 w 1146497"/>
              <a:gd name="connsiteY14" fmla="*/ 1580777 h 1617450"/>
              <a:gd name="connsiteX15" fmla="*/ 951235 w 1146497"/>
              <a:gd name="connsiteY15" fmla="*/ 1576015 h 1617450"/>
              <a:gd name="connsiteX16" fmla="*/ 908372 w 1146497"/>
              <a:gd name="connsiteY16" fmla="*/ 1552202 h 1617450"/>
              <a:gd name="connsiteX17" fmla="*/ 851222 w 1146497"/>
              <a:gd name="connsiteY17" fmla="*/ 1528390 h 1617450"/>
              <a:gd name="connsiteX18" fmla="*/ 779785 w 1146497"/>
              <a:gd name="connsiteY18" fmla="*/ 1504577 h 1617450"/>
              <a:gd name="connsiteX19" fmla="*/ 489272 w 1146497"/>
              <a:gd name="connsiteY19" fmla="*/ 1509340 h 1617450"/>
              <a:gd name="connsiteX20" fmla="*/ 432122 w 1146497"/>
              <a:gd name="connsiteY20" fmla="*/ 1514102 h 1617450"/>
              <a:gd name="connsiteX21" fmla="*/ 355922 w 1146497"/>
              <a:gd name="connsiteY21" fmla="*/ 1537915 h 1617450"/>
              <a:gd name="connsiteX22" fmla="*/ 298772 w 1146497"/>
              <a:gd name="connsiteY22" fmla="*/ 1566490 h 1617450"/>
              <a:gd name="connsiteX23" fmla="*/ 241622 w 1146497"/>
              <a:gd name="connsiteY23" fmla="*/ 1595065 h 1617450"/>
              <a:gd name="connsiteX24" fmla="*/ 174947 w 1146497"/>
              <a:gd name="connsiteY24" fmla="*/ 1614115 h 1617450"/>
              <a:gd name="connsiteX25" fmla="*/ 108396 w 1146497"/>
              <a:gd name="connsiteY25" fmla="*/ 1597173 h 1617450"/>
              <a:gd name="connsiteX26" fmla="*/ 77317 w 1146497"/>
              <a:gd name="connsiteY26" fmla="*/ 1576015 h 1617450"/>
              <a:gd name="connsiteX27" fmla="*/ 49437 w 1146497"/>
              <a:gd name="connsiteY27" fmla="*/ 1528688 h 1617450"/>
              <a:gd name="connsiteX28" fmla="*/ 32072 w 1146497"/>
              <a:gd name="connsiteY28" fmla="*/ 1485528 h 1617450"/>
              <a:gd name="connsiteX29" fmla="*/ 0 w 1146497"/>
              <a:gd name="connsiteY29" fmla="*/ 1388764 h 1617450"/>
              <a:gd name="connsiteX0" fmla="*/ 801663 w 1114425"/>
              <a:gd name="connsiteY0" fmla="*/ 0 h 1617450"/>
              <a:gd name="connsiteX1" fmla="*/ 809625 w 1114425"/>
              <a:gd name="connsiteY1" fmla="*/ 71065 h 1617450"/>
              <a:gd name="connsiteX2" fmla="*/ 819150 w 1114425"/>
              <a:gd name="connsiteY2" fmla="*/ 323477 h 1617450"/>
              <a:gd name="connsiteX3" fmla="*/ 828675 w 1114425"/>
              <a:gd name="connsiteY3" fmla="*/ 399677 h 1617450"/>
              <a:gd name="connsiteX4" fmla="*/ 844526 w 1114425"/>
              <a:gd name="connsiteY4" fmla="*/ 590177 h 1617450"/>
              <a:gd name="connsiteX5" fmla="*/ 862013 w 1114425"/>
              <a:gd name="connsiteY5" fmla="*/ 694952 h 1617450"/>
              <a:gd name="connsiteX6" fmla="*/ 914400 w 1114425"/>
              <a:gd name="connsiteY6" fmla="*/ 852115 h 1617450"/>
              <a:gd name="connsiteX7" fmla="*/ 942975 w 1114425"/>
              <a:gd name="connsiteY7" fmla="*/ 937840 h 1617450"/>
              <a:gd name="connsiteX8" fmla="*/ 957263 w 1114425"/>
              <a:gd name="connsiteY8" fmla="*/ 985465 h 1617450"/>
              <a:gd name="connsiteX9" fmla="*/ 1057275 w 1114425"/>
              <a:gd name="connsiteY9" fmla="*/ 1180727 h 1617450"/>
              <a:gd name="connsiteX10" fmla="*/ 1100138 w 1114425"/>
              <a:gd name="connsiteY10" fmla="*/ 1266452 h 1617450"/>
              <a:gd name="connsiteX11" fmla="*/ 1114425 w 1114425"/>
              <a:gd name="connsiteY11" fmla="*/ 1318840 h 1617450"/>
              <a:gd name="connsiteX12" fmla="*/ 1080940 w 1114425"/>
              <a:gd name="connsiteY12" fmla="*/ 1481063 h 1617450"/>
              <a:gd name="connsiteX13" fmla="*/ 1040458 w 1114425"/>
              <a:gd name="connsiteY13" fmla="*/ 1547738 h 1617450"/>
              <a:gd name="connsiteX14" fmla="*/ 1014413 w 1114425"/>
              <a:gd name="connsiteY14" fmla="*/ 1580777 h 1617450"/>
              <a:gd name="connsiteX15" fmla="*/ 919163 w 1114425"/>
              <a:gd name="connsiteY15" fmla="*/ 1576015 h 1617450"/>
              <a:gd name="connsiteX16" fmla="*/ 876300 w 1114425"/>
              <a:gd name="connsiteY16" fmla="*/ 1552202 h 1617450"/>
              <a:gd name="connsiteX17" fmla="*/ 819150 w 1114425"/>
              <a:gd name="connsiteY17" fmla="*/ 1528390 h 1617450"/>
              <a:gd name="connsiteX18" fmla="*/ 747713 w 1114425"/>
              <a:gd name="connsiteY18" fmla="*/ 1504577 h 1617450"/>
              <a:gd name="connsiteX19" fmla="*/ 457200 w 1114425"/>
              <a:gd name="connsiteY19" fmla="*/ 1509340 h 1617450"/>
              <a:gd name="connsiteX20" fmla="*/ 400050 w 1114425"/>
              <a:gd name="connsiteY20" fmla="*/ 1514102 h 1617450"/>
              <a:gd name="connsiteX21" fmla="*/ 323850 w 1114425"/>
              <a:gd name="connsiteY21" fmla="*/ 1537915 h 1617450"/>
              <a:gd name="connsiteX22" fmla="*/ 266700 w 1114425"/>
              <a:gd name="connsiteY22" fmla="*/ 1566490 h 1617450"/>
              <a:gd name="connsiteX23" fmla="*/ 209550 w 1114425"/>
              <a:gd name="connsiteY23" fmla="*/ 1595065 h 1617450"/>
              <a:gd name="connsiteX24" fmla="*/ 142875 w 1114425"/>
              <a:gd name="connsiteY24" fmla="*/ 1614115 h 1617450"/>
              <a:gd name="connsiteX25" fmla="*/ 76324 w 1114425"/>
              <a:gd name="connsiteY25" fmla="*/ 1597173 h 1617450"/>
              <a:gd name="connsiteX26" fmla="*/ 45245 w 1114425"/>
              <a:gd name="connsiteY26" fmla="*/ 1576015 h 1617450"/>
              <a:gd name="connsiteX27" fmla="*/ 17365 w 1114425"/>
              <a:gd name="connsiteY27" fmla="*/ 1528688 h 1617450"/>
              <a:gd name="connsiteX28" fmla="*/ 0 w 1114425"/>
              <a:gd name="connsiteY28" fmla="*/ 1485528 h 1617450"/>
              <a:gd name="connsiteX0" fmla="*/ 784298 w 1097060"/>
              <a:gd name="connsiteY0" fmla="*/ 0 h 1617450"/>
              <a:gd name="connsiteX1" fmla="*/ 792260 w 1097060"/>
              <a:gd name="connsiteY1" fmla="*/ 71065 h 1617450"/>
              <a:gd name="connsiteX2" fmla="*/ 801785 w 1097060"/>
              <a:gd name="connsiteY2" fmla="*/ 323477 h 1617450"/>
              <a:gd name="connsiteX3" fmla="*/ 811310 w 1097060"/>
              <a:gd name="connsiteY3" fmla="*/ 399677 h 1617450"/>
              <a:gd name="connsiteX4" fmla="*/ 827161 w 1097060"/>
              <a:gd name="connsiteY4" fmla="*/ 590177 h 1617450"/>
              <a:gd name="connsiteX5" fmla="*/ 844648 w 1097060"/>
              <a:gd name="connsiteY5" fmla="*/ 694952 h 1617450"/>
              <a:gd name="connsiteX6" fmla="*/ 897035 w 1097060"/>
              <a:gd name="connsiteY6" fmla="*/ 852115 h 1617450"/>
              <a:gd name="connsiteX7" fmla="*/ 925610 w 1097060"/>
              <a:gd name="connsiteY7" fmla="*/ 937840 h 1617450"/>
              <a:gd name="connsiteX8" fmla="*/ 939898 w 1097060"/>
              <a:gd name="connsiteY8" fmla="*/ 985465 h 1617450"/>
              <a:gd name="connsiteX9" fmla="*/ 1039910 w 1097060"/>
              <a:gd name="connsiteY9" fmla="*/ 1180727 h 1617450"/>
              <a:gd name="connsiteX10" fmla="*/ 1082773 w 1097060"/>
              <a:gd name="connsiteY10" fmla="*/ 1266452 h 1617450"/>
              <a:gd name="connsiteX11" fmla="*/ 1097060 w 1097060"/>
              <a:gd name="connsiteY11" fmla="*/ 1318840 h 1617450"/>
              <a:gd name="connsiteX12" fmla="*/ 1063575 w 1097060"/>
              <a:gd name="connsiteY12" fmla="*/ 1481063 h 1617450"/>
              <a:gd name="connsiteX13" fmla="*/ 1023093 w 1097060"/>
              <a:gd name="connsiteY13" fmla="*/ 1547738 h 1617450"/>
              <a:gd name="connsiteX14" fmla="*/ 997048 w 1097060"/>
              <a:gd name="connsiteY14" fmla="*/ 1580777 h 1617450"/>
              <a:gd name="connsiteX15" fmla="*/ 901798 w 1097060"/>
              <a:gd name="connsiteY15" fmla="*/ 1576015 h 1617450"/>
              <a:gd name="connsiteX16" fmla="*/ 858935 w 1097060"/>
              <a:gd name="connsiteY16" fmla="*/ 1552202 h 1617450"/>
              <a:gd name="connsiteX17" fmla="*/ 801785 w 1097060"/>
              <a:gd name="connsiteY17" fmla="*/ 1528390 h 1617450"/>
              <a:gd name="connsiteX18" fmla="*/ 730348 w 1097060"/>
              <a:gd name="connsiteY18" fmla="*/ 1504577 h 1617450"/>
              <a:gd name="connsiteX19" fmla="*/ 439835 w 1097060"/>
              <a:gd name="connsiteY19" fmla="*/ 1509340 h 1617450"/>
              <a:gd name="connsiteX20" fmla="*/ 382685 w 1097060"/>
              <a:gd name="connsiteY20" fmla="*/ 1514102 h 1617450"/>
              <a:gd name="connsiteX21" fmla="*/ 306485 w 1097060"/>
              <a:gd name="connsiteY21" fmla="*/ 1537915 h 1617450"/>
              <a:gd name="connsiteX22" fmla="*/ 249335 w 1097060"/>
              <a:gd name="connsiteY22" fmla="*/ 1566490 h 1617450"/>
              <a:gd name="connsiteX23" fmla="*/ 192185 w 1097060"/>
              <a:gd name="connsiteY23" fmla="*/ 1595065 h 1617450"/>
              <a:gd name="connsiteX24" fmla="*/ 125510 w 1097060"/>
              <a:gd name="connsiteY24" fmla="*/ 1614115 h 1617450"/>
              <a:gd name="connsiteX25" fmla="*/ 58959 w 1097060"/>
              <a:gd name="connsiteY25" fmla="*/ 1597173 h 1617450"/>
              <a:gd name="connsiteX26" fmla="*/ 27880 w 1097060"/>
              <a:gd name="connsiteY26" fmla="*/ 1576015 h 1617450"/>
              <a:gd name="connsiteX27" fmla="*/ 0 w 1097060"/>
              <a:gd name="connsiteY27" fmla="*/ 1528688 h 1617450"/>
              <a:gd name="connsiteX0" fmla="*/ 756418 w 1069180"/>
              <a:gd name="connsiteY0" fmla="*/ 0 h 1617450"/>
              <a:gd name="connsiteX1" fmla="*/ 764380 w 1069180"/>
              <a:gd name="connsiteY1" fmla="*/ 71065 h 1617450"/>
              <a:gd name="connsiteX2" fmla="*/ 773905 w 1069180"/>
              <a:gd name="connsiteY2" fmla="*/ 323477 h 1617450"/>
              <a:gd name="connsiteX3" fmla="*/ 783430 w 1069180"/>
              <a:gd name="connsiteY3" fmla="*/ 399677 h 1617450"/>
              <a:gd name="connsiteX4" fmla="*/ 799281 w 1069180"/>
              <a:gd name="connsiteY4" fmla="*/ 590177 h 1617450"/>
              <a:gd name="connsiteX5" fmla="*/ 816768 w 1069180"/>
              <a:gd name="connsiteY5" fmla="*/ 694952 h 1617450"/>
              <a:gd name="connsiteX6" fmla="*/ 869155 w 1069180"/>
              <a:gd name="connsiteY6" fmla="*/ 852115 h 1617450"/>
              <a:gd name="connsiteX7" fmla="*/ 897730 w 1069180"/>
              <a:gd name="connsiteY7" fmla="*/ 937840 h 1617450"/>
              <a:gd name="connsiteX8" fmla="*/ 912018 w 1069180"/>
              <a:gd name="connsiteY8" fmla="*/ 985465 h 1617450"/>
              <a:gd name="connsiteX9" fmla="*/ 1012030 w 1069180"/>
              <a:gd name="connsiteY9" fmla="*/ 1180727 h 1617450"/>
              <a:gd name="connsiteX10" fmla="*/ 1054893 w 1069180"/>
              <a:gd name="connsiteY10" fmla="*/ 1266452 h 1617450"/>
              <a:gd name="connsiteX11" fmla="*/ 1069180 w 1069180"/>
              <a:gd name="connsiteY11" fmla="*/ 1318840 h 1617450"/>
              <a:gd name="connsiteX12" fmla="*/ 1035695 w 1069180"/>
              <a:gd name="connsiteY12" fmla="*/ 1481063 h 1617450"/>
              <a:gd name="connsiteX13" fmla="*/ 995213 w 1069180"/>
              <a:gd name="connsiteY13" fmla="*/ 1547738 h 1617450"/>
              <a:gd name="connsiteX14" fmla="*/ 969168 w 1069180"/>
              <a:gd name="connsiteY14" fmla="*/ 1580777 h 1617450"/>
              <a:gd name="connsiteX15" fmla="*/ 873918 w 1069180"/>
              <a:gd name="connsiteY15" fmla="*/ 1576015 h 1617450"/>
              <a:gd name="connsiteX16" fmla="*/ 831055 w 1069180"/>
              <a:gd name="connsiteY16" fmla="*/ 1552202 h 1617450"/>
              <a:gd name="connsiteX17" fmla="*/ 773905 w 1069180"/>
              <a:gd name="connsiteY17" fmla="*/ 1528390 h 1617450"/>
              <a:gd name="connsiteX18" fmla="*/ 702468 w 1069180"/>
              <a:gd name="connsiteY18" fmla="*/ 1504577 h 1617450"/>
              <a:gd name="connsiteX19" fmla="*/ 411955 w 1069180"/>
              <a:gd name="connsiteY19" fmla="*/ 1509340 h 1617450"/>
              <a:gd name="connsiteX20" fmla="*/ 354805 w 1069180"/>
              <a:gd name="connsiteY20" fmla="*/ 1514102 h 1617450"/>
              <a:gd name="connsiteX21" fmla="*/ 278605 w 1069180"/>
              <a:gd name="connsiteY21" fmla="*/ 1537915 h 1617450"/>
              <a:gd name="connsiteX22" fmla="*/ 221455 w 1069180"/>
              <a:gd name="connsiteY22" fmla="*/ 1566490 h 1617450"/>
              <a:gd name="connsiteX23" fmla="*/ 164305 w 1069180"/>
              <a:gd name="connsiteY23" fmla="*/ 1595065 h 1617450"/>
              <a:gd name="connsiteX24" fmla="*/ 97630 w 1069180"/>
              <a:gd name="connsiteY24" fmla="*/ 1614115 h 1617450"/>
              <a:gd name="connsiteX25" fmla="*/ 31079 w 1069180"/>
              <a:gd name="connsiteY25" fmla="*/ 1597173 h 1617450"/>
              <a:gd name="connsiteX26" fmla="*/ 0 w 1069180"/>
              <a:gd name="connsiteY26" fmla="*/ 1576015 h 1617450"/>
              <a:gd name="connsiteX0" fmla="*/ 725339 w 1038101"/>
              <a:gd name="connsiteY0" fmla="*/ 0 h 1617450"/>
              <a:gd name="connsiteX1" fmla="*/ 733301 w 1038101"/>
              <a:gd name="connsiteY1" fmla="*/ 71065 h 1617450"/>
              <a:gd name="connsiteX2" fmla="*/ 742826 w 1038101"/>
              <a:gd name="connsiteY2" fmla="*/ 323477 h 1617450"/>
              <a:gd name="connsiteX3" fmla="*/ 752351 w 1038101"/>
              <a:gd name="connsiteY3" fmla="*/ 399677 h 1617450"/>
              <a:gd name="connsiteX4" fmla="*/ 768202 w 1038101"/>
              <a:gd name="connsiteY4" fmla="*/ 590177 h 1617450"/>
              <a:gd name="connsiteX5" fmla="*/ 785689 w 1038101"/>
              <a:gd name="connsiteY5" fmla="*/ 694952 h 1617450"/>
              <a:gd name="connsiteX6" fmla="*/ 838076 w 1038101"/>
              <a:gd name="connsiteY6" fmla="*/ 852115 h 1617450"/>
              <a:gd name="connsiteX7" fmla="*/ 866651 w 1038101"/>
              <a:gd name="connsiteY7" fmla="*/ 937840 h 1617450"/>
              <a:gd name="connsiteX8" fmla="*/ 880939 w 1038101"/>
              <a:gd name="connsiteY8" fmla="*/ 985465 h 1617450"/>
              <a:gd name="connsiteX9" fmla="*/ 980951 w 1038101"/>
              <a:gd name="connsiteY9" fmla="*/ 1180727 h 1617450"/>
              <a:gd name="connsiteX10" fmla="*/ 1023814 w 1038101"/>
              <a:gd name="connsiteY10" fmla="*/ 1266452 h 1617450"/>
              <a:gd name="connsiteX11" fmla="*/ 1038101 w 1038101"/>
              <a:gd name="connsiteY11" fmla="*/ 1318840 h 1617450"/>
              <a:gd name="connsiteX12" fmla="*/ 1004616 w 1038101"/>
              <a:gd name="connsiteY12" fmla="*/ 1481063 h 1617450"/>
              <a:gd name="connsiteX13" fmla="*/ 964134 w 1038101"/>
              <a:gd name="connsiteY13" fmla="*/ 1547738 h 1617450"/>
              <a:gd name="connsiteX14" fmla="*/ 938089 w 1038101"/>
              <a:gd name="connsiteY14" fmla="*/ 1580777 h 1617450"/>
              <a:gd name="connsiteX15" fmla="*/ 842839 w 1038101"/>
              <a:gd name="connsiteY15" fmla="*/ 1576015 h 1617450"/>
              <a:gd name="connsiteX16" fmla="*/ 799976 w 1038101"/>
              <a:gd name="connsiteY16" fmla="*/ 1552202 h 1617450"/>
              <a:gd name="connsiteX17" fmla="*/ 742826 w 1038101"/>
              <a:gd name="connsiteY17" fmla="*/ 1528390 h 1617450"/>
              <a:gd name="connsiteX18" fmla="*/ 671389 w 1038101"/>
              <a:gd name="connsiteY18" fmla="*/ 1504577 h 1617450"/>
              <a:gd name="connsiteX19" fmla="*/ 380876 w 1038101"/>
              <a:gd name="connsiteY19" fmla="*/ 1509340 h 1617450"/>
              <a:gd name="connsiteX20" fmla="*/ 323726 w 1038101"/>
              <a:gd name="connsiteY20" fmla="*/ 1514102 h 1617450"/>
              <a:gd name="connsiteX21" fmla="*/ 247526 w 1038101"/>
              <a:gd name="connsiteY21" fmla="*/ 1537915 h 1617450"/>
              <a:gd name="connsiteX22" fmla="*/ 190376 w 1038101"/>
              <a:gd name="connsiteY22" fmla="*/ 1566490 h 1617450"/>
              <a:gd name="connsiteX23" fmla="*/ 133226 w 1038101"/>
              <a:gd name="connsiteY23" fmla="*/ 1595065 h 1617450"/>
              <a:gd name="connsiteX24" fmla="*/ 66551 w 1038101"/>
              <a:gd name="connsiteY24" fmla="*/ 1614115 h 1617450"/>
              <a:gd name="connsiteX25" fmla="*/ 0 w 1038101"/>
              <a:gd name="connsiteY25" fmla="*/ 1597173 h 1617450"/>
              <a:gd name="connsiteX0" fmla="*/ 658788 w 971550"/>
              <a:gd name="connsiteY0" fmla="*/ 0 h 1614115"/>
              <a:gd name="connsiteX1" fmla="*/ 666750 w 971550"/>
              <a:gd name="connsiteY1" fmla="*/ 71065 h 1614115"/>
              <a:gd name="connsiteX2" fmla="*/ 676275 w 971550"/>
              <a:gd name="connsiteY2" fmla="*/ 323477 h 1614115"/>
              <a:gd name="connsiteX3" fmla="*/ 685800 w 971550"/>
              <a:gd name="connsiteY3" fmla="*/ 399677 h 1614115"/>
              <a:gd name="connsiteX4" fmla="*/ 701651 w 971550"/>
              <a:gd name="connsiteY4" fmla="*/ 590177 h 1614115"/>
              <a:gd name="connsiteX5" fmla="*/ 719138 w 971550"/>
              <a:gd name="connsiteY5" fmla="*/ 694952 h 1614115"/>
              <a:gd name="connsiteX6" fmla="*/ 771525 w 971550"/>
              <a:gd name="connsiteY6" fmla="*/ 852115 h 1614115"/>
              <a:gd name="connsiteX7" fmla="*/ 800100 w 971550"/>
              <a:gd name="connsiteY7" fmla="*/ 937840 h 1614115"/>
              <a:gd name="connsiteX8" fmla="*/ 814388 w 971550"/>
              <a:gd name="connsiteY8" fmla="*/ 985465 h 1614115"/>
              <a:gd name="connsiteX9" fmla="*/ 914400 w 971550"/>
              <a:gd name="connsiteY9" fmla="*/ 1180727 h 1614115"/>
              <a:gd name="connsiteX10" fmla="*/ 957263 w 971550"/>
              <a:gd name="connsiteY10" fmla="*/ 1266452 h 1614115"/>
              <a:gd name="connsiteX11" fmla="*/ 971550 w 971550"/>
              <a:gd name="connsiteY11" fmla="*/ 1318840 h 1614115"/>
              <a:gd name="connsiteX12" fmla="*/ 938065 w 971550"/>
              <a:gd name="connsiteY12" fmla="*/ 1481063 h 1614115"/>
              <a:gd name="connsiteX13" fmla="*/ 897583 w 971550"/>
              <a:gd name="connsiteY13" fmla="*/ 1547738 h 1614115"/>
              <a:gd name="connsiteX14" fmla="*/ 871538 w 971550"/>
              <a:gd name="connsiteY14" fmla="*/ 1580777 h 1614115"/>
              <a:gd name="connsiteX15" fmla="*/ 776288 w 971550"/>
              <a:gd name="connsiteY15" fmla="*/ 1576015 h 1614115"/>
              <a:gd name="connsiteX16" fmla="*/ 733425 w 971550"/>
              <a:gd name="connsiteY16" fmla="*/ 1552202 h 1614115"/>
              <a:gd name="connsiteX17" fmla="*/ 676275 w 971550"/>
              <a:gd name="connsiteY17" fmla="*/ 1528390 h 1614115"/>
              <a:gd name="connsiteX18" fmla="*/ 604838 w 971550"/>
              <a:gd name="connsiteY18" fmla="*/ 1504577 h 1614115"/>
              <a:gd name="connsiteX19" fmla="*/ 314325 w 971550"/>
              <a:gd name="connsiteY19" fmla="*/ 1509340 h 1614115"/>
              <a:gd name="connsiteX20" fmla="*/ 257175 w 971550"/>
              <a:gd name="connsiteY20" fmla="*/ 1514102 h 1614115"/>
              <a:gd name="connsiteX21" fmla="*/ 180975 w 971550"/>
              <a:gd name="connsiteY21" fmla="*/ 1537915 h 1614115"/>
              <a:gd name="connsiteX22" fmla="*/ 123825 w 971550"/>
              <a:gd name="connsiteY22" fmla="*/ 1566490 h 1614115"/>
              <a:gd name="connsiteX23" fmla="*/ 66675 w 971550"/>
              <a:gd name="connsiteY23" fmla="*/ 1595065 h 1614115"/>
              <a:gd name="connsiteX24" fmla="*/ 0 w 971550"/>
              <a:gd name="connsiteY24" fmla="*/ 1614115 h 1614115"/>
              <a:gd name="connsiteX0" fmla="*/ 594113 w 906875"/>
              <a:gd name="connsiteY0" fmla="*/ 0 h 1595065"/>
              <a:gd name="connsiteX1" fmla="*/ 602075 w 906875"/>
              <a:gd name="connsiteY1" fmla="*/ 71065 h 1595065"/>
              <a:gd name="connsiteX2" fmla="*/ 611600 w 906875"/>
              <a:gd name="connsiteY2" fmla="*/ 323477 h 1595065"/>
              <a:gd name="connsiteX3" fmla="*/ 621125 w 906875"/>
              <a:gd name="connsiteY3" fmla="*/ 399677 h 1595065"/>
              <a:gd name="connsiteX4" fmla="*/ 636976 w 906875"/>
              <a:gd name="connsiteY4" fmla="*/ 590177 h 1595065"/>
              <a:gd name="connsiteX5" fmla="*/ 654463 w 906875"/>
              <a:gd name="connsiteY5" fmla="*/ 694952 h 1595065"/>
              <a:gd name="connsiteX6" fmla="*/ 706850 w 906875"/>
              <a:gd name="connsiteY6" fmla="*/ 852115 h 1595065"/>
              <a:gd name="connsiteX7" fmla="*/ 735425 w 906875"/>
              <a:gd name="connsiteY7" fmla="*/ 937840 h 1595065"/>
              <a:gd name="connsiteX8" fmla="*/ 749713 w 906875"/>
              <a:gd name="connsiteY8" fmla="*/ 985465 h 1595065"/>
              <a:gd name="connsiteX9" fmla="*/ 849725 w 906875"/>
              <a:gd name="connsiteY9" fmla="*/ 1180727 h 1595065"/>
              <a:gd name="connsiteX10" fmla="*/ 892588 w 906875"/>
              <a:gd name="connsiteY10" fmla="*/ 1266452 h 1595065"/>
              <a:gd name="connsiteX11" fmla="*/ 906875 w 906875"/>
              <a:gd name="connsiteY11" fmla="*/ 1318840 h 1595065"/>
              <a:gd name="connsiteX12" fmla="*/ 873390 w 906875"/>
              <a:gd name="connsiteY12" fmla="*/ 1481063 h 1595065"/>
              <a:gd name="connsiteX13" fmla="*/ 832908 w 906875"/>
              <a:gd name="connsiteY13" fmla="*/ 1547738 h 1595065"/>
              <a:gd name="connsiteX14" fmla="*/ 806863 w 906875"/>
              <a:gd name="connsiteY14" fmla="*/ 1580777 h 1595065"/>
              <a:gd name="connsiteX15" fmla="*/ 711613 w 906875"/>
              <a:gd name="connsiteY15" fmla="*/ 1576015 h 1595065"/>
              <a:gd name="connsiteX16" fmla="*/ 668750 w 906875"/>
              <a:gd name="connsiteY16" fmla="*/ 1552202 h 1595065"/>
              <a:gd name="connsiteX17" fmla="*/ 611600 w 906875"/>
              <a:gd name="connsiteY17" fmla="*/ 1528390 h 1595065"/>
              <a:gd name="connsiteX18" fmla="*/ 540163 w 906875"/>
              <a:gd name="connsiteY18" fmla="*/ 1504577 h 1595065"/>
              <a:gd name="connsiteX19" fmla="*/ 249650 w 906875"/>
              <a:gd name="connsiteY19" fmla="*/ 1509340 h 1595065"/>
              <a:gd name="connsiteX20" fmla="*/ 192500 w 906875"/>
              <a:gd name="connsiteY20" fmla="*/ 1514102 h 1595065"/>
              <a:gd name="connsiteX21" fmla="*/ 116300 w 906875"/>
              <a:gd name="connsiteY21" fmla="*/ 1537915 h 1595065"/>
              <a:gd name="connsiteX22" fmla="*/ 59150 w 906875"/>
              <a:gd name="connsiteY22" fmla="*/ 1566490 h 1595065"/>
              <a:gd name="connsiteX23" fmla="*/ 2000 w 906875"/>
              <a:gd name="connsiteY23" fmla="*/ 1595065 h 1595065"/>
              <a:gd name="connsiteX0" fmla="*/ 534963 w 847725"/>
              <a:gd name="connsiteY0" fmla="*/ 0 h 1580777"/>
              <a:gd name="connsiteX1" fmla="*/ 542925 w 847725"/>
              <a:gd name="connsiteY1" fmla="*/ 71065 h 1580777"/>
              <a:gd name="connsiteX2" fmla="*/ 552450 w 847725"/>
              <a:gd name="connsiteY2" fmla="*/ 323477 h 1580777"/>
              <a:gd name="connsiteX3" fmla="*/ 561975 w 847725"/>
              <a:gd name="connsiteY3" fmla="*/ 399677 h 1580777"/>
              <a:gd name="connsiteX4" fmla="*/ 577826 w 847725"/>
              <a:gd name="connsiteY4" fmla="*/ 590177 h 1580777"/>
              <a:gd name="connsiteX5" fmla="*/ 595313 w 847725"/>
              <a:gd name="connsiteY5" fmla="*/ 694952 h 1580777"/>
              <a:gd name="connsiteX6" fmla="*/ 647700 w 847725"/>
              <a:gd name="connsiteY6" fmla="*/ 852115 h 1580777"/>
              <a:gd name="connsiteX7" fmla="*/ 676275 w 847725"/>
              <a:gd name="connsiteY7" fmla="*/ 937840 h 1580777"/>
              <a:gd name="connsiteX8" fmla="*/ 690563 w 847725"/>
              <a:gd name="connsiteY8" fmla="*/ 985465 h 1580777"/>
              <a:gd name="connsiteX9" fmla="*/ 790575 w 847725"/>
              <a:gd name="connsiteY9" fmla="*/ 1180727 h 1580777"/>
              <a:gd name="connsiteX10" fmla="*/ 833438 w 847725"/>
              <a:gd name="connsiteY10" fmla="*/ 1266452 h 1580777"/>
              <a:gd name="connsiteX11" fmla="*/ 847725 w 847725"/>
              <a:gd name="connsiteY11" fmla="*/ 1318840 h 1580777"/>
              <a:gd name="connsiteX12" fmla="*/ 814240 w 847725"/>
              <a:gd name="connsiteY12" fmla="*/ 1481063 h 1580777"/>
              <a:gd name="connsiteX13" fmla="*/ 773758 w 847725"/>
              <a:gd name="connsiteY13" fmla="*/ 1547738 h 1580777"/>
              <a:gd name="connsiteX14" fmla="*/ 747713 w 847725"/>
              <a:gd name="connsiteY14" fmla="*/ 1580777 h 1580777"/>
              <a:gd name="connsiteX15" fmla="*/ 652463 w 847725"/>
              <a:gd name="connsiteY15" fmla="*/ 1576015 h 1580777"/>
              <a:gd name="connsiteX16" fmla="*/ 609600 w 847725"/>
              <a:gd name="connsiteY16" fmla="*/ 1552202 h 1580777"/>
              <a:gd name="connsiteX17" fmla="*/ 552450 w 847725"/>
              <a:gd name="connsiteY17" fmla="*/ 1528390 h 1580777"/>
              <a:gd name="connsiteX18" fmla="*/ 481013 w 847725"/>
              <a:gd name="connsiteY18" fmla="*/ 1504577 h 1580777"/>
              <a:gd name="connsiteX19" fmla="*/ 190500 w 847725"/>
              <a:gd name="connsiteY19" fmla="*/ 1509340 h 1580777"/>
              <a:gd name="connsiteX20" fmla="*/ 133350 w 847725"/>
              <a:gd name="connsiteY20" fmla="*/ 1514102 h 1580777"/>
              <a:gd name="connsiteX21" fmla="*/ 57150 w 847725"/>
              <a:gd name="connsiteY21" fmla="*/ 1537915 h 1580777"/>
              <a:gd name="connsiteX22" fmla="*/ 0 w 847725"/>
              <a:gd name="connsiteY22" fmla="*/ 1566490 h 1580777"/>
              <a:gd name="connsiteX0" fmla="*/ 477813 w 790575"/>
              <a:gd name="connsiteY0" fmla="*/ 0 h 1580777"/>
              <a:gd name="connsiteX1" fmla="*/ 485775 w 790575"/>
              <a:gd name="connsiteY1" fmla="*/ 71065 h 1580777"/>
              <a:gd name="connsiteX2" fmla="*/ 495300 w 790575"/>
              <a:gd name="connsiteY2" fmla="*/ 323477 h 1580777"/>
              <a:gd name="connsiteX3" fmla="*/ 504825 w 790575"/>
              <a:gd name="connsiteY3" fmla="*/ 399677 h 1580777"/>
              <a:gd name="connsiteX4" fmla="*/ 520676 w 790575"/>
              <a:gd name="connsiteY4" fmla="*/ 590177 h 1580777"/>
              <a:gd name="connsiteX5" fmla="*/ 538163 w 790575"/>
              <a:gd name="connsiteY5" fmla="*/ 694952 h 1580777"/>
              <a:gd name="connsiteX6" fmla="*/ 590550 w 790575"/>
              <a:gd name="connsiteY6" fmla="*/ 852115 h 1580777"/>
              <a:gd name="connsiteX7" fmla="*/ 619125 w 790575"/>
              <a:gd name="connsiteY7" fmla="*/ 937840 h 1580777"/>
              <a:gd name="connsiteX8" fmla="*/ 633413 w 790575"/>
              <a:gd name="connsiteY8" fmla="*/ 985465 h 1580777"/>
              <a:gd name="connsiteX9" fmla="*/ 733425 w 790575"/>
              <a:gd name="connsiteY9" fmla="*/ 1180727 h 1580777"/>
              <a:gd name="connsiteX10" fmla="*/ 776288 w 790575"/>
              <a:gd name="connsiteY10" fmla="*/ 1266452 h 1580777"/>
              <a:gd name="connsiteX11" fmla="*/ 790575 w 790575"/>
              <a:gd name="connsiteY11" fmla="*/ 1318840 h 1580777"/>
              <a:gd name="connsiteX12" fmla="*/ 757090 w 790575"/>
              <a:gd name="connsiteY12" fmla="*/ 1481063 h 1580777"/>
              <a:gd name="connsiteX13" fmla="*/ 716608 w 790575"/>
              <a:gd name="connsiteY13" fmla="*/ 1547738 h 1580777"/>
              <a:gd name="connsiteX14" fmla="*/ 690563 w 790575"/>
              <a:gd name="connsiteY14" fmla="*/ 1580777 h 1580777"/>
              <a:gd name="connsiteX15" fmla="*/ 595313 w 790575"/>
              <a:gd name="connsiteY15" fmla="*/ 1576015 h 1580777"/>
              <a:gd name="connsiteX16" fmla="*/ 552450 w 790575"/>
              <a:gd name="connsiteY16" fmla="*/ 1552202 h 1580777"/>
              <a:gd name="connsiteX17" fmla="*/ 495300 w 790575"/>
              <a:gd name="connsiteY17" fmla="*/ 1528390 h 1580777"/>
              <a:gd name="connsiteX18" fmla="*/ 423863 w 790575"/>
              <a:gd name="connsiteY18" fmla="*/ 1504577 h 1580777"/>
              <a:gd name="connsiteX19" fmla="*/ 133350 w 790575"/>
              <a:gd name="connsiteY19" fmla="*/ 1509340 h 1580777"/>
              <a:gd name="connsiteX20" fmla="*/ 76200 w 790575"/>
              <a:gd name="connsiteY20" fmla="*/ 1514102 h 1580777"/>
              <a:gd name="connsiteX21" fmla="*/ 0 w 790575"/>
              <a:gd name="connsiteY21" fmla="*/ 1537915 h 1580777"/>
              <a:gd name="connsiteX0" fmla="*/ 401613 w 714375"/>
              <a:gd name="connsiteY0" fmla="*/ 0 h 1580777"/>
              <a:gd name="connsiteX1" fmla="*/ 409575 w 714375"/>
              <a:gd name="connsiteY1" fmla="*/ 71065 h 1580777"/>
              <a:gd name="connsiteX2" fmla="*/ 419100 w 714375"/>
              <a:gd name="connsiteY2" fmla="*/ 323477 h 1580777"/>
              <a:gd name="connsiteX3" fmla="*/ 428625 w 714375"/>
              <a:gd name="connsiteY3" fmla="*/ 399677 h 1580777"/>
              <a:gd name="connsiteX4" fmla="*/ 444476 w 714375"/>
              <a:gd name="connsiteY4" fmla="*/ 590177 h 1580777"/>
              <a:gd name="connsiteX5" fmla="*/ 461963 w 714375"/>
              <a:gd name="connsiteY5" fmla="*/ 694952 h 1580777"/>
              <a:gd name="connsiteX6" fmla="*/ 514350 w 714375"/>
              <a:gd name="connsiteY6" fmla="*/ 852115 h 1580777"/>
              <a:gd name="connsiteX7" fmla="*/ 542925 w 714375"/>
              <a:gd name="connsiteY7" fmla="*/ 937840 h 1580777"/>
              <a:gd name="connsiteX8" fmla="*/ 557213 w 714375"/>
              <a:gd name="connsiteY8" fmla="*/ 985465 h 1580777"/>
              <a:gd name="connsiteX9" fmla="*/ 657225 w 714375"/>
              <a:gd name="connsiteY9" fmla="*/ 1180727 h 1580777"/>
              <a:gd name="connsiteX10" fmla="*/ 700088 w 714375"/>
              <a:gd name="connsiteY10" fmla="*/ 1266452 h 1580777"/>
              <a:gd name="connsiteX11" fmla="*/ 714375 w 714375"/>
              <a:gd name="connsiteY11" fmla="*/ 1318840 h 1580777"/>
              <a:gd name="connsiteX12" fmla="*/ 680890 w 714375"/>
              <a:gd name="connsiteY12" fmla="*/ 1481063 h 1580777"/>
              <a:gd name="connsiteX13" fmla="*/ 640408 w 714375"/>
              <a:gd name="connsiteY13" fmla="*/ 1547738 h 1580777"/>
              <a:gd name="connsiteX14" fmla="*/ 614363 w 714375"/>
              <a:gd name="connsiteY14" fmla="*/ 1580777 h 1580777"/>
              <a:gd name="connsiteX15" fmla="*/ 519113 w 714375"/>
              <a:gd name="connsiteY15" fmla="*/ 1576015 h 1580777"/>
              <a:gd name="connsiteX16" fmla="*/ 476250 w 714375"/>
              <a:gd name="connsiteY16" fmla="*/ 1552202 h 1580777"/>
              <a:gd name="connsiteX17" fmla="*/ 419100 w 714375"/>
              <a:gd name="connsiteY17" fmla="*/ 1528390 h 1580777"/>
              <a:gd name="connsiteX18" fmla="*/ 347663 w 714375"/>
              <a:gd name="connsiteY18" fmla="*/ 1504577 h 1580777"/>
              <a:gd name="connsiteX19" fmla="*/ 57150 w 714375"/>
              <a:gd name="connsiteY19" fmla="*/ 1509340 h 1580777"/>
              <a:gd name="connsiteX20" fmla="*/ 0 w 714375"/>
              <a:gd name="connsiteY20" fmla="*/ 1514102 h 1580777"/>
              <a:gd name="connsiteX0" fmla="*/ 344463 w 657225"/>
              <a:gd name="connsiteY0" fmla="*/ 0 h 1580777"/>
              <a:gd name="connsiteX1" fmla="*/ 352425 w 657225"/>
              <a:gd name="connsiteY1" fmla="*/ 71065 h 1580777"/>
              <a:gd name="connsiteX2" fmla="*/ 361950 w 657225"/>
              <a:gd name="connsiteY2" fmla="*/ 323477 h 1580777"/>
              <a:gd name="connsiteX3" fmla="*/ 371475 w 657225"/>
              <a:gd name="connsiteY3" fmla="*/ 399677 h 1580777"/>
              <a:gd name="connsiteX4" fmla="*/ 387326 w 657225"/>
              <a:gd name="connsiteY4" fmla="*/ 590177 h 1580777"/>
              <a:gd name="connsiteX5" fmla="*/ 404813 w 657225"/>
              <a:gd name="connsiteY5" fmla="*/ 694952 h 1580777"/>
              <a:gd name="connsiteX6" fmla="*/ 457200 w 657225"/>
              <a:gd name="connsiteY6" fmla="*/ 852115 h 1580777"/>
              <a:gd name="connsiteX7" fmla="*/ 485775 w 657225"/>
              <a:gd name="connsiteY7" fmla="*/ 937840 h 1580777"/>
              <a:gd name="connsiteX8" fmla="*/ 500063 w 657225"/>
              <a:gd name="connsiteY8" fmla="*/ 985465 h 1580777"/>
              <a:gd name="connsiteX9" fmla="*/ 600075 w 657225"/>
              <a:gd name="connsiteY9" fmla="*/ 1180727 h 1580777"/>
              <a:gd name="connsiteX10" fmla="*/ 642938 w 657225"/>
              <a:gd name="connsiteY10" fmla="*/ 1266452 h 1580777"/>
              <a:gd name="connsiteX11" fmla="*/ 657225 w 657225"/>
              <a:gd name="connsiteY11" fmla="*/ 1318840 h 1580777"/>
              <a:gd name="connsiteX12" fmla="*/ 623740 w 657225"/>
              <a:gd name="connsiteY12" fmla="*/ 1481063 h 1580777"/>
              <a:gd name="connsiteX13" fmla="*/ 583258 w 657225"/>
              <a:gd name="connsiteY13" fmla="*/ 1547738 h 1580777"/>
              <a:gd name="connsiteX14" fmla="*/ 557213 w 657225"/>
              <a:gd name="connsiteY14" fmla="*/ 1580777 h 1580777"/>
              <a:gd name="connsiteX15" fmla="*/ 461963 w 657225"/>
              <a:gd name="connsiteY15" fmla="*/ 1576015 h 1580777"/>
              <a:gd name="connsiteX16" fmla="*/ 419100 w 657225"/>
              <a:gd name="connsiteY16" fmla="*/ 1552202 h 1580777"/>
              <a:gd name="connsiteX17" fmla="*/ 361950 w 657225"/>
              <a:gd name="connsiteY17" fmla="*/ 1528390 h 1580777"/>
              <a:gd name="connsiteX18" fmla="*/ 290513 w 657225"/>
              <a:gd name="connsiteY18" fmla="*/ 1504577 h 1580777"/>
              <a:gd name="connsiteX19" fmla="*/ 0 w 657225"/>
              <a:gd name="connsiteY19" fmla="*/ 1509340 h 1580777"/>
              <a:gd name="connsiteX0" fmla="*/ 53950 w 366712"/>
              <a:gd name="connsiteY0" fmla="*/ 0 h 1580777"/>
              <a:gd name="connsiteX1" fmla="*/ 61912 w 366712"/>
              <a:gd name="connsiteY1" fmla="*/ 71065 h 1580777"/>
              <a:gd name="connsiteX2" fmla="*/ 71437 w 366712"/>
              <a:gd name="connsiteY2" fmla="*/ 323477 h 1580777"/>
              <a:gd name="connsiteX3" fmla="*/ 80962 w 366712"/>
              <a:gd name="connsiteY3" fmla="*/ 399677 h 1580777"/>
              <a:gd name="connsiteX4" fmla="*/ 96813 w 366712"/>
              <a:gd name="connsiteY4" fmla="*/ 590177 h 1580777"/>
              <a:gd name="connsiteX5" fmla="*/ 114300 w 366712"/>
              <a:gd name="connsiteY5" fmla="*/ 694952 h 1580777"/>
              <a:gd name="connsiteX6" fmla="*/ 166687 w 366712"/>
              <a:gd name="connsiteY6" fmla="*/ 852115 h 1580777"/>
              <a:gd name="connsiteX7" fmla="*/ 195262 w 366712"/>
              <a:gd name="connsiteY7" fmla="*/ 937840 h 1580777"/>
              <a:gd name="connsiteX8" fmla="*/ 209550 w 366712"/>
              <a:gd name="connsiteY8" fmla="*/ 985465 h 1580777"/>
              <a:gd name="connsiteX9" fmla="*/ 309562 w 366712"/>
              <a:gd name="connsiteY9" fmla="*/ 1180727 h 1580777"/>
              <a:gd name="connsiteX10" fmla="*/ 352425 w 366712"/>
              <a:gd name="connsiteY10" fmla="*/ 1266452 h 1580777"/>
              <a:gd name="connsiteX11" fmla="*/ 366712 w 366712"/>
              <a:gd name="connsiteY11" fmla="*/ 1318840 h 1580777"/>
              <a:gd name="connsiteX12" fmla="*/ 333227 w 366712"/>
              <a:gd name="connsiteY12" fmla="*/ 1481063 h 1580777"/>
              <a:gd name="connsiteX13" fmla="*/ 292745 w 366712"/>
              <a:gd name="connsiteY13" fmla="*/ 1547738 h 1580777"/>
              <a:gd name="connsiteX14" fmla="*/ 266700 w 366712"/>
              <a:gd name="connsiteY14" fmla="*/ 1580777 h 1580777"/>
              <a:gd name="connsiteX15" fmla="*/ 171450 w 366712"/>
              <a:gd name="connsiteY15" fmla="*/ 1576015 h 1580777"/>
              <a:gd name="connsiteX16" fmla="*/ 128587 w 366712"/>
              <a:gd name="connsiteY16" fmla="*/ 1552202 h 1580777"/>
              <a:gd name="connsiteX17" fmla="*/ 71437 w 366712"/>
              <a:gd name="connsiteY17" fmla="*/ 1528390 h 1580777"/>
              <a:gd name="connsiteX18" fmla="*/ 0 w 366712"/>
              <a:gd name="connsiteY18" fmla="*/ 1504577 h 1580777"/>
              <a:gd name="connsiteX0" fmla="*/ 0 w 312762"/>
              <a:gd name="connsiteY0" fmla="*/ 0 h 1580777"/>
              <a:gd name="connsiteX1" fmla="*/ 7962 w 312762"/>
              <a:gd name="connsiteY1" fmla="*/ 71065 h 1580777"/>
              <a:gd name="connsiteX2" fmla="*/ 17487 w 312762"/>
              <a:gd name="connsiteY2" fmla="*/ 323477 h 1580777"/>
              <a:gd name="connsiteX3" fmla="*/ 27012 w 312762"/>
              <a:gd name="connsiteY3" fmla="*/ 399677 h 1580777"/>
              <a:gd name="connsiteX4" fmla="*/ 42863 w 312762"/>
              <a:gd name="connsiteY4" fmla="*/ 590177 h 1580777"/>
              <a:gd name="connsiteX5" fmla="*/ 60350 w 312762"/>
              <a:gd name="connsiteY5" fmla="*/ 694952 h 1580777"/>
              <a:gd name="connsiteX6" fmla="*/ 112737 w 312762"/>
              <a:gd name="connsiteY6" fmla="*/ 852115 h 1580777"/>
              <a:gd name="connsiteX7" fmla="*/ 141312 w 312762"/>
              <a:gd name="connsiteY7" fmla="*/ 937840 h 1580777"/>
              <a:gd name="connsiteX8" fmla="*/ 155600 w 312762"/>
              <a:gd name="connsiteY8" fmla="*/ 985465 h 1580777"/>
              <a:gd name="connsiteX9" fmla="*/ 255612 w 312762"/>
              <a:gd name="connsiteY9" fmla="*/ 1180727 h 1580777"/>
              <a:gd name="connsiteX10" fmla="*/ 298475 w 312762"/>
              <a:gd name="connsiteY10" fmla="*/ 1266452 h 1580777"/>
              <a:gd name="connsiteX11" fmla="*/ 312762 w 312762"/>
              <a:gd name="connsiteY11" fmla="*/ 1318840 h 1580777"/>
              <a:gd name="connsiteX12" fmla="*/ 279277 w 312762"/>
              <a:gd name="connsiteY12" fmla="*/ 1481063 h 1580777"/>
              <a:gd name="connsiteX13" fmla="*/ 238795 w 312762"/>
              <a:gd name="connsiteY13" fmla="*/ 1547738 h 1580777"/>
              <a:gd name="connsiteX14" fmla="*/ 212750 w 312762"/>
              <a:gd name="connsiteY14" fmla="*/ 1580777 h 1580777"/>
              <a:gd name="connsiteX15" fmla="*/ 117500 w 312762"/>
              <a:gd name="connsiteY15" fmla="*/ 1576015 h 1580777"/>
              <a:gd name="connsiteX16" fmla="*/ 74637 w 312762"/>
              <a:gd name="connsiteY16" fmla="*/ 1552202 h 1580777"/>
              <a:gd name="connsiteX17" fmla="*/ 17487 w 312762"/>
              <a:gd name="connsiteY17" fmla="*/ 1528390 h 1580777"/>
              <a:gd name="connsiteX0" fmla="*/ 0 w 312762"/>
              <a:gd name="connsiteY0" fmla="*/ 0 h 1580777"/>
              <a:gd name="connsiteX1" fmla="*/ 7962 w 312762"/>
              <a:gd name="connsiteY1" fmla="*/ 71065 h 1580777"/>
              <a:gd name="connsiteX2" fmla="*/ 17487 w 312762"/>
              <a:gd name="connsiteY2" fmla="*/ 323477 h 1580777"/>
              <a:gd name="connsiteX3" fmla="*/ 27012 w 312762"/>
              <a:gd name="connsiteY3" fmla="*/ 399677 h 1580777"/>
              <a:gd name="connsiteX4" fmla="*/ 42863 w 312762"/>
              <a:gd name="connsiteY4" fmla="*/ 590177 h 1580777"/>
              <a:gd name="connsiteX5" fmla="*/ 60350 w 312762"/>
              <a:gd name="connsiteY5" fmla="*/ 694952 h 1580777"/>
              <a:gd name="connsiteX6" fmla="*/ 112737 w 312762"/>
              <a:gd name="connsiteY6" fmla="*/ 852115 h 1580777"/>
              <a:gd name="connsiteX7" fmla="*/ 141312 w 312762"/>
              <a:gd name="connsiteY7" fmla="*/ 937840 h 1580777"/>
              <a:gd name="connsiteX8" fmla="*/ 155600 w 312762"/>
              <a:gd name="connsiteY8" fmla="*/ 985465 h 1580777"/>
              <a:gd name="connsiteX9" fmla="*/ 255612 w 312762"/>
              <a:gd name="connsiteY9" fmla="*/ 1180727 h 1580777"/>
              <a:gd name="connsiteX10" fmla="*/ 298475 w 312762"/>
              <a:gd name="connsiteY10" fmla="*/ 1266452 h 1580777"/>
              <a:gd name="connsiteX11" fmla="*/ 312762 w 312762"/>
              <a:gd name="connsiteY11" fmla="*/ 1318840 h 1580777"/>
              <a:gd name="connsiteX12" fmla="*/ 279277 w 312762"/>
              <a:gd name="connsiteY12" fmla="*/ 1481063 h 1580777"/>
              <a:gd name="connsiteX13" fmla="*/ 238795 w 312762"/>
              <a:gd name="connsiteY13" fmla="*/ 1547738 h 1580777"/>
              <a:gd name="connsiteX14" fmla="*/ 212750 w 312762"/>
              <a:gd name="connsiteY14" fmla="*/ 1580777 h 1580777"/>
              <a:gd name="connsiteX15" fmla="*/ 117500 w 312762"/>
              <a:gd name="connsiteY15" fmla="*/ 1576015 h 1580777"/>
              <a:gd name="connsiteX16" fmla="*/ 74637 w 312762"/>
              <a:gd name="connsiteY16" fmla="*/ 1552202 h 1580777"/>
              <a:gd name="connsiteX0" fmla="*/ 0 w 312762"/>
              <a:gd name="connsiteY0" fmla="*/ 0 h 1580777"/>
              <a:gd name="connsiteX1" fmla="*/ 7962 w 312762"/>
              <a:gd name="connsiteY1" fmla="*/ 71065 h 1580777"/>
              <a:gd name="connsiteX2" fmla="*/ 17487 w 312762"/>
              <a:gd name="connsiteY2" fmla="*/ 323477 h 1580777"/>
              <a:gd name="connsiteX3" fmla="*/ 27012 w 312762"/>
              <a:gd name="connsiteY3" fmla="*/ 399677 h 1580777"/>
              <a:gd name="connsiteX4" fmla="*/ 42863 w 312762"/>
              <a:gd name="connsiteY4" fmla="*/ 590177 h 1580777"/>
              <a:gd name="connsiteX5" fmla="*/ 60350 w 312762"/>
              <a:gd name="connsiteY5" fmla="*/ 694952 h 1580777"/>
              <a:gd name="connsiteX6" fmla="*/ 112737 w 312762"/>
              <a:gd name="connsiteY6" fmla="*/ 852115 h 1580777"/>
              <a:gd name="connsiteX7" fmla="*/ 141312 w 312762"/>
              <a:gd name="connsiteY7" fmla="*/ 937840 h 1580777"/>
              <a:gd name="connsiteX8" fmla="*/ 155600 w 312762"/>
              <a:gd name="connsiteY8" fmla="*/ 985465 h 1580777"/>
              <a:gd name="connsiteX9" fmla="*/ 255612 w 312762"/>
              <a:gd name="connsiteY9" fmla="*/ 1180727 h 1580777"/>
              <a:gd name="connsiteX10" fmla="*/ 298475 w 312762"/>
              <a:gd name="connsiteY10" fmla="*/ 1266452 h 1580777"/>
              <a:gd name="connsiteX11" fmla="*/ 312762 w 312762"/>
              <a:gd name="connsiteY11" fmla="*/ 1318840 h 1580777"/>
              <a:gd name="connsiteX12" fmla="*/ 279277 w 312762"/>
              <a:gd name="connsiteY12" fmla="*/ 1481063 h 1580777"/>
              <a:gd name="connsiteX13" fmla="*/ 238795 w 312762"/>
              <a:gd name="connsiteY13" fmla="*/ 1547738 h 1580777"/>
              <a:gd name="connsiteX14" fmla="*/ 212750 w 312762"/>
              <a:gd name="connsiteY14" fmla="*/ 1580777 h 1580777"/>
              <a:gd name="connsiteX15" fmla="*/ 117500 w 312762"/>
              <a:gd name="connsiteY15" fmla="*/ 1576015 h 1580777"/>
              <a:gd name="connsiteX0" fmla="*/ 0 w 312762"/>
              <a:gd name="connsiteY0" fmla="*/ 0 h 1580777"/>
              <a:gd name="connsiteX1" fmla="*/ 7962 w 312762"/>
              <a:gd name="connsiteY1" fmla="*/ 71065 h 1580777"/>
              <a:gd name="connsiteX2" fmla="*/ 17487 w 312762"/>
              <a:gd name="connsiteY2" fmla="*/ 323477 h 1580777"/>
              <a:gd name="connsiteX3" fmla="*/ 27012 w 312762"/>
              <a:gd name="connsiteY3" fmla="*/ 399677 h 1580777"/>
              <a:gd name="connsiteX4" fmla="*/ 42863 w 312762"/>
              <a:gd name="connsiteY4" fmla="*/ 590177 h 1580777"/>
              <a:gd name="connsiteX5" fmla="*/ 60350 w 312762"/>
              <a:gd name="connsiteY5" fmla="*/ 694952 h 1580777"/>
              <a:gd name="connsiteX6" fmla="*/ 112737 w 312762"/>
              <a:gd name="connsiteY6" fmla="*/ 852115 h 1580777"/>
              <a:gd name="connsiteX7" fmla="*/ 141312 w 312762"/>
              <a:gd name="connsiteY7" fmla="*/ 937840 h 1580777"/>
              <a:gd name="connsiteX8" fmla="*/ 155600 w 312762"/>
              <a:gd name="connsiteY8" fmla="*/ 985465 h 1580777"/>
              <a:gd name="connsiteX9" fmla="*/ 255612 w 312762"/>
              <a:gd name="connsiteY9" fmla="*/ 1180727 h 1580777"/>
              <a:gd name="connsiteX10" fmla="*/ 298475 w 312762"/>
              <a:gd name="connsiteY10" fmla="*/ 1266452 h 1580777"/>
              <a:gd name="connsiteX11" fmla="*/ 312762 w 312762"/>
              <a:gd name="connsiteY11" fmla="*/ 1318840 h 1580777"/>
              <a:gd name="connsiteX12" fmla="*/ 279277 w 312762"/>
              <a:gd name="connsiteY12" fmla="*/ 1481063 h 1580777"/>
              <a:gd name="connsiteX13" fmla="*/ 238795 w 312762"/>
              <a:gd name="connsiteY13" fmla="*/ 1547738 h 1580777"/>
              <a:gd name="connsiteX14" fmla="*/ 212750 w 312762"/>
              <a:gd name="connsiteY14" fmla="*/ 1580777 h 1580777"/>
              <a:gd name="connsiteX0" fmla="*/ 0 w 401686"/>
              <a:gd name="connsiteY0" fmla="*/ 0 h 2451942"/>
              <a:gd name="connsiteX1" fmla="*/ 96886 w 401686"/>
              <a:gd name="connsiteY1" fmla="*/ 942230 h 2451942"/>
              <a:gd name="connsiteX2" fmla="*/ 106411 w 401686"/>
              <a:gd name="connsiteY2" fmla="*/ 1194642 h 2451942"/>
              <a:gd name="connsiteX3" fmla="*/ 115936 w 401686"/>
              <a:gd name="connsiteY3" fmla="*/ 1270842 h 2451942"/>
              <a:gd name="connsiteX4" fmla="*/ 131787 w 401686"/>
              <a:gd name="connsiteY4" fmla="*/ 1461342 h 2451942"/>
              <a:gd name="connsiteX5" fmla="*/ 149274 w 401686"/>
              <a:gd name="connsiteY5" fmla="*/ 1566117 h 2451942"/>
              <a:gd name="connsiteX6" fmla="*/ 201661 w 401686"/>
              <a:gd name="connsiteY6" fmla="*/ 1723280 h 2451942"/>
              <a:gd name="connsiteX7" fmla="*/ 230236 w 401686"/>
              <a:gd name="connsiteY7" fmla="*/ 1809005 h 2451942"/>
              <a:gd name="connsiteX8" fmla="*/ 244524 w 401686"/>
              <a:gd name="connsiteY8" fmla="*/ 1856630 h 2451942"/>
              <a:gd name="connsiteX9" fmla="*/ 344536 w 401686"/>
              <a:gd name="connsiteY9" fmla="*/ 2051892 h 2451942"/>
              <a:gd name="connsiteX10" fmla="*/ 387399 w 401686"/>
              <a:gd name="connsiteY10" fmla="*/ 2137617 h 2451942"/>
              <a:gd name="connsiteX11" fmla="*/ 401686 w 401686"/>
              <a:gd name="connsiteY11" fmla="*/ 2190005 h 2451942"/>
              <a:gd name="connsiteX12" fmla="*/ 368201 w 401686"/>
              <a:gd name="connsiteY12" fmla="*/ 2352228 h 2451942"/>
              <a:gd name="connsiteX13" fmla="*/ 327719 w 401686"/>
              <a:gd name="connsiteY13" fmla="*/ 2418903 h 2451942"/>
              <a:gd name="connsiteX14" fmla="*/ 301674 w 401686"/>
              <a:gd name="connsiteY14" fmla="*/ 2451942 h 24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686" h="2451942">
                <a:moveTo>
                  <a:pt x="0" y="0"/>
                </a:moveTo>
                <a:cubicBezTo>
                  <a:pt x="3968" y="62706"/>
                  <a:pt x="88948" y="891430"/>
                  <a:pt x="96886" y="942230"/>
                </a:cubicBezTo>
                <a:cubicBezTo>
                  <a:pt x="104905" y="1194843"/>
                  <a:pt x="97529" y="1110243"/>
                  <a:pt x="106411" y="1194642"/>
                </a:cubicBezTo>
                <a:cubicBezTo>
                  <a:pt x="109586" y="1249411"/>
                  <a:pt x="112761" y="1221630"/>
                  <a:pt x="115936" y="1270842"/>
                </a:cubicBezTo>
                <a:cubicBezTo>
                  <a:pt x="121980" y="1337323"/>
                  <a:pt x="127848" y="1398319"/>
                  <a:pt x="131787" y="1461342"/>
                </a:cubicBezTo>
                <a:cubicBezTo>
                  <a:pt x="137343" y="1510555"/>
                  <a:pt x="136574" y="1527223"/>
                  <a:pt x="149274" y="1566117"/>
                </a:cubicBezTo>
                <a:lnTo>
                  <a:pt x="201661" y="1723280"/>
                </a:lnTo>
                <a:lnTo>
                  <a:pt x="230236" y="1809005"/>
                </a:lnTo>
                <a:cubicBezTo>
                  <a:pt x="237380" y="1831230"/>
                  <a:pt x="240555" y="1846311"/>
                  <a:pt x="244524" y="1856630"/>
                </a:cubicBezTo>
                <a:cubicBezTo>
                  <a:pt x="263574" y="1897111"/>
                  <a:pt x="320724" y="2005061"/>
                  <a:pt x="344536" y="2051892"/>
                </a:cubicBezTo>
                <a:cubicBezTo>
                  <a:pt x="354036" y="2071070"/>
                  <a:pt x="377874" y="2114598"/>
                  <a:pt x="387399" y="2137617"/>
                </a:cubicBezTo>
                <a:cubicBezTo>
                  <a:pt x="398142" y="2180587"/>
                  <a:pt x="392785" y="2163298"/>
                  <a:pt x="401686" y="2190005"/>
                </a:cubicBezTo>
                <a:cubicBezTo>
                  <a:pt x="398511" y="2232074"/>
                  <a:pt x="376932" y="2314128"/>
                  <a:pt x="368201" y="2352228"/>
                </a:cubicBezTo>
                <a:cubicBezTo>
                  <a:pt x="361851" y="2361753"/>
                  <a:pt x="331340" y="2408043"/>
                  <a:pt x="327719" y="2418903"/>
                </a:cubicBezTo>
                <a:cubicBezTo>
                  <a:pt x="316631" y="2435522"/>
                  <a:pt x="325486" y="2447180"/>
                  <a:pt x="301674" y="245194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140898" y="5195101"/>
            <a:ext cx="949325" cy="146050"/>
          </a:xfrm>
          <a:custGeom>
            <a:avLst/>
            <a:gdLst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64394 w 942447"/>
              <a:gd name="connsiteY2" fmla="*/ 83344 h 140494"/>
              <a:gd name="connsiteX3" fmla="*/ 828675 w 942447"/>
              <a:gd name="connsiteY3" fmla="*/ 71438 h 140494"/>
              <a:gd name="connsiteX4" fmla="*/ 800100 w 942447"/>
              <a:gd name="connsiteY4" fmla="*/ 61913 h 140494"/>
              <a:gd name="connsiteX5" fmla="*/ 785812 w 942447"/>
              <a:gd name="connsiteY5" fmla="*/ 57150 h 140494"/>
              <a:gd name="connsiteX6" fmla="*/ 778669 w 942447"/>
              <a:gd name="connsiteY6" fmla="*/ 52388 h 140494"/>
              <a:gd name="connsiteX7" fmla="*/ 764381 w 942447"/>
              <a:gd name="connsiteY7" fmla="*/ 47625 h 140494"/>
              <a:gd name="connsiteX8" fmla="*/ 759619 w 942447"/>
              <a:gd name="connsiteY8" fmla="*/ 40482 h 140494"/>
              <a:gd name="connsiteX9" fmla="*/ 738187 w 942447"/>
              <a:gd name="connsiteY9" fmla="*/ 33338 h 140494"/>
              <a:gd name="connsiteX10" fmla="*/ 716756 w 942447"/>
              <a:gd name="connsiteY10" fmla="*/ 26194 h 140494"/>
              <a:gd name="connsiteX11" fmla="*/ 709612 w 942447"/>
              <a:gd name="connsiteY11" fmla="*/ 23813 h 140494"/>
              <a:gd name="connsiteX12" fmla="*/ 702469 w 942447"/>
              <a:gd name="connsiteY12" fmla="*/ 21432 h 140494"/>
              <a:gd name="connsiteX13" fmla="*/ 659606 w 942447"/>
              <a:gd name="connsiteY13" fmla="*/ 19050 h 140494"/>
              <a:gd name="connsiteX14" fmla="*/ 642937 w 942447"/>
              <a:gd name="connsiteY14" fmla="*/ 14288 h 140494"/>
              <a:gd name="connsiteX15" fmla="*/ 628650 w 942447"/>
              <a:gd name="connsiteY15" fmla="*/ 9525 h 140494"/>
              <a:gd name="connsiteX16" fmla="*/ 621506 w 942447"/>
              <a:gd name="connsiteY16" fmla="*/ 7144 h 140494"/>
              <a:gd name="connsiteX17" fmla="*/ 611981 w 942447"/>
              <a:gd name="connsiteY17" fmla="*/ 4763 h 140494"/>
              <a:gd name="connsiteX18" fmla="*/ 597694 w 942447"/>
              <a:gd name="connsiteY18" fmla="*/ 0 h 140494"/>
              <a:gd name="connsiteX19" fmla="*/ 457200 w 942447"/>
              <a:gd name="connsiteY19" fmla="*/ 2382 h 140494"/>
              <a:gd name="connsiteX20" fmla="*/ 450056 w 942447"/>
              <a:gd name="connsiteY20" fmla="*/ 4763 h 140494"/>
              <a:gd name="connsiteX21" fmla="*/ 431006 w 942447"/>
              <a:gd name="connsiteY21" fmla="*/ 9525 h 140494"/>
              <a:gd name="connsiteX22" fmla="*/ 409575 w 942447"/>
              <a:gd name="connsiteY22" fmla="*/ 16669 h 140494"/>
              <a:gd name="connsiteX23" fmla="*/ 395287 w 942447"/>
              <a:gd name="connsiteY23" fmla="*/ 21432 h 140494"/>
              <a:gd name="connsiteX24" fmla="*/ 388144 w 942447"/>
              <a:gd name="connsiteY24" fmla="*/ 23813 h 140494"/>
              <a:gd name="connsiteX25" fmla="*/ 371475 w 942447"/>
              <a:gd name="connsiteY25" fmla="*/ 26194 h 140494"/>
              <a:gd name="connsiteX26" fmla="*/ 340519 w 942447"/>
              <a:gd name="connsiteY26" fmla="*/ 35719 h 140494"/>
              <a:gd name="connsiteX27" fmla="*/ 283369 w 942447"/>
              <a:gd name="connsiteY27" fmla="*/ 54769 h 140494"/>
              <a:gd name="connsiteX28" fmla="*/ 254794 w 942447"/>
              <a:gd name="connsiteY28" fmla="*/ 64294 h 140494"/>
              <a:gd name="connsiteX29" fmla="*/ 240506 w 942447"/>
              <a:gd name="connsiteY29" fmla="*/ 69057 h 140494"/>
              <a:gd name="connsiteX30" fmla="*/ 226219 w 942447"/>
              <a:gd name="connsiteY30" fmla="*/ 76200 h 140494"/>
              <a:gd name="connsiteX31" fmla="*/ 204787 w 942447"/>
              <a:gd name="connsiteY31" fmla="*/ 92869 h 140494"/>
              <a:gd name="connsiteX32" fmla="*/ 197644 w 942447"/>
              <a:gd name="connsiteY32" fmla="*/ 95250 h 140494"/>
              <a:gd name="connsiteX33" fmla="*/ 176212 w 942447"/>
              <a:gd name="connsiteY33" fmla="*/ 104775 h 140494"/>
              <a:gd name="connsiteX34" fmla="*/ 147637 w 942447"/>
              <a:gd name="connsiteY34" fmla="*/ 114300 h 140494"/>
              <a:gd name="connsiteX35" fmla="*/ 133350 w 942447"/>
              <a:gd name="connsiteY35" fmla="*/ 119063 h 140494"/>
              <a:gd name="connsiteX36" fmla="*/ 126206 w 942447"/>
              <a:gd name="connsiteY36" fmla="*/ 121444 h 140494"/>
              <a:gd name="connsiteX37" fmla="*/ 111919 w 942447"/>
              <a:gd name="connsiteY37" fmla="*/ 130969 h 140494"/>
              <a:gd name="connsiteX38" fmla="*/ 104775 w 942447"/>
              <a:gd name="connsiteY38" fmla="*/ 135732 h 140494"/>
              <a:gd name="connsiteX39" fmla="*/ 90487 w 942447"/>
              <a:gd name="connsiteY39" fmla="*/ 140494 h 140494"/>
              <a:gd name="connsiteX40" fmla="*/ 45244 w 942447"/>
              <a:gd name="connsiteY40" fmla="*/ 138113 h 140494"/>
              <a:gd name="connsiteX41" fmla="*/ 30956 w 942447"/>
              <a:gd name="connsiteY41" fmla="*/ 133350 h 140494"/>
              <a:gd name="connsiteX42" fmla="*/ 23812 w 942447"/>
              <a:gd name="connsiteY42" fmla="*/ 130969 h 140494"/>
              <a:gd name="connsiteX43" fmla="*/ 16669 w 942447"/>
              <a:gd name="connsiteY43" fmla="*/ 126207 h 140494"/>
              <a:gd name="connsiteX44" fmla="*/ 0 w 942447"/>
              <a:gd name="connsiteY44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78669 w 942447"/>
              <a:gd name="connsiteY5" fmla="*/ 52388 h 140494"/>
              <a:gd name="connsiteX6" fmla="*/ 764381 w 942447"/>
              <a:gd name="connsiteY6" fmla="*/ 47625 h 140494"/>
              <a:gd name="connsiteX7" fmla="*/ 759619 w 942447"/>
              <a:gd name="connsiteY7" fmla="*/ 40482 h 140494"/>
              <a:gd name="connsiteX8" fmla="*/ 738187 w 942447"/>
              <a:gd name="connsiteY8" fmla="*/ 33338 h 140494"/>
              <a:gd name="connsiteX9" fmla="*/ 716756 w 942447"/>
              <a:gd name="connsiteY9" fmla="*/ 26194 h 140494"/>
              <a:gd name="connsiteX10" fmla="*/ 709612 w 942447"/>
              <a:gd name="connsiteY10" fmla="*/ 23813 h 140494"/>
              <a:gd name="connsiteX11" fmla="*/ 702469 w 942447"/>
              <a:gd name="connsiteY11" fmla="*/ 21432 h 140494"/>
              <a:gd name="connsiteX12" fmla="*/ 659606 w 942447"/>
              <a:gd name="connsiteY12" fmla="*/ 19050 h 140494"/>
              <a:gd name="connsiteX13" fmla="*/ 642937 w 942447"/>
              <a:gd name="connsiteY13" fmla="*/ 14288 h 140494"/>
              <a:gd name="connsiteX14" fmla="*/ 628650 w 942447"/>
              <a:gd name="connsiteY14" fmla="*/ 9525 h 140494"/>
              <a:gd name="connsiteX15" fmla="*/ 621506 w 942447"/>
              <a:gd name="connsiteY15" fmla="*/ 7144 h 140494"/>
              <a:gd name="connsiteX16" fmla="*/ 611981 w 942447"/>
              <a:gd name="connsiteY16" fmla="*/ 4763 h 140494"/>
              <a:gd name="connsiteX17" fmla="*/ 597694 w 942447"/>
              <a:gd name="connsiteY17" fmla="*/ 0 h 140494"/>
              <a:gd name="connsiteX18" fmla="*/ 457200 w 942447"/>
              <a:gd name="connsiteY18" fmla="*/ 2382 h 140494"/>
              <a:gd name="connsiteX19" fmla="*/ 450056 w 942447"/>
              <a:gd name="connsiteY19" fmla="*/ 4763 h 140494"/>
              <a:gd name="connsiteX20" fmla="*/ 431006 w 942447"/>
              <a:gd name="connsiteY20" fmla="*/ 9525 h 140494"/>
              <a:gd name="connsiteX21" fmla="*/ 409575 w 942447"/>
              <a:gd name="connsiteY21" fmla="*/ 16669 h 140494"/>
              <a:gd name="connsiteX22" fmla="*/ 395287 w 942447"/>
              <a:gd name="connsiteY22" fmla="*/ 21432 h 140494"/>
              <a:gd name="connsiteX23" fmla="*/ 388144 w 942447"/>
              <a:gd name="connsiteY23" fmla="*/ 23813 h 140494"/>
              <a:gd name="connsiteX24" fmla="*/ 371475 w 942447"/>
              <a:gd name="connsiteY24" fmla="*/ 26194 h 140494"/>
              <a:gd name="connsiteX25" fmla="*/ 340519 w 942447"/>
              <a:gd name="connsiteY25" fmla="*/ 35719 h 140494"/>
              <a:gd name="connsiteX26" fmla="*/ 283369 w 942447"/>
              <a:gd name="connsiteY26" fmla="*/ 54769 h 140494"/>
              <a:gd name="connsiteX27" fmla="*/ 254794 w 942447"/>
              <a:gd name="connsiteY27" fmla="*/ 64294 h 140494"/>
              <a:gd name="connsiteX28" fmla="*/ 240506 w 942447"/>
              <a:gd name="connsiteY28" fmla="*/ 69057 h 140494"/>
              <a:gd name="connsiteX29" fmla="*/ 226219 w 942447"/>
              <a:gd name="connsiteY29" fmla="*/ 76200 h 140494"/>
              <a:gd name="connsiteX30" fmla="*/ 204787 w 942447"/>
              <a:gd name="connsiteY30" fmla="*/ 92869 h 140494"/>
              <a:gd name="connsiteX31" fmla="*/ 197644 w 942447"/>
              <a:gd name="connsiteY31" fmla="*/ 95250 h 140494"/>
              <a:gd name="connsiteX32" fmla="*/ 176212 w 942447"/>
              <a:gd name="connsiteY32" fmla="*/ 104775 h 140494"/>
              <a:gd name="connsiteX33" fmla="*/ 147637 w 942447"/>
              <a:gd name="connsiteY33" fmla="*/ 114300 h 140494"/>
              <a:gd name="connsiteX34" fmla="*/ 133350 w 942447"/>
              <a:gd name="connsiteY34" fmla="*/ 119063 h 140494"/>
              <a:gd name="connsiteX35" fmla="*/ 126206 w 942447"/>
              <a:gd name="connsiteY35" fmla="*/ 121444 h 140494"/>
              <a:gd name="connsiteX36" fmla="*/ 111919 w 942447"/>
              <a:gd name="connsiteY36" fmla="*/ 130969 h 140494"/>
              <a:gd name="connsiteX37" fmla="*/ 104775 w 942447"/>
              <a:gd name="connsiteY37" fmla="*/ 135732 h 140494"/>
              <a:gd name="connsiteX38" fmla="*/ 90487 w 942447"/>
              <a:gd name="connsiteY38" fmla="*/ 140494 h 140494"/>
              <a:gd name="connsiteX39" fmla="*/ 45244 w 942447"/>
              <a:gd name="connsiteY39" fmla="*/ 138113 h 140494"/>
              <a:gd name="connsiteX40" fmla="*/ 30956 w 942447"/>
              <a:gd name="connsiteY40" fmla="*/ 133350 h 140494"/>
              <a:gd name="connsiteX41" fmla="*/ 23812 w 942447"/>
              <a:gd name="connsiteY41" fmla="*/ 130969 h 140494"/>
              <a:gd name="connsiteX42" fmla="*/ 16669 w 942447"/>
              <a:gd name="connsiteY42" fmla="*/ 126207 h 140494"/>
              <a:gd name="connsiteX43" fmla="*/ 0 w 942447"/>
              <a:gd name="connsiteY43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59619 w 942447"/>
              <a:gd name="connsiteY6" fmla="*/ 40482 h 140494"/>
              <a:gd name="connsiteX7" fmla="*/ 738187 w 942447"/>
              <a:gd name="connsiteY7" fmla="*/ 33338 h 140494"/>
              <a:gd name="connsiteX8" fmla="*/ 716756 w 942447"/>
              <a:gd name="connsiteY8" fmla="*/ 26194 h 140494"/>
              <a:gd name="connsiteX9" fmla="*/ 709612 w 942447"/>
              <a:gd name="connsiteY9" fmla="*/ 23813 h 140494"/>
              <a:gd name="connsiteX10" fmla="*/ 702469 w 942447"/>
              <a:gd name="connsiteY10" fmla="*/ 21432 h 140494"/>
              <a:gd name="connsiteX11" fmla="*/ 659606 w 942447"/>
              <a:gd name="connsiteY11" fmla="*/ 19050 h 140494"/>
              <a:gd name="connsiteX12" fmla="*/ 642937 w 942447"/>
              <a:gd name="connsiteY12" fmla="*/ 14288 h 140494"/>
              <a:gd name="connsiteX13" fmla="*/ 628650 w 942447"/>
              <a:gd name="connsiteY13" fmla="*/ 9525 h 140494"/>
              <a:gd name="connsiteX14" fmla="*/ 621506 w 942447"/>
              <a:gd name="connsiteY14" fmla="*/ 7144 h 140494"/>
              <a:gd name="connsiteX15" fmla="*/ 611981 w 942447"/>
              <a:gd name="connsiteY15" fmla="*/ 4763 h 140494"/>
              <a:gd name="connsiteX16" fmla="*/ 597694 w 942447"/>
              <a:gd name="connsiteY16" fmla="*/ 0 h 140494"/>
              <a:gd name="connsiteX17" fmla="*/ 457200 w 942447"/>
              <a:gd name="connsiteY17" fmla="*/ 2382 h 140494"/>
              <a:gd name="connsiteX18" fmla="*/ 450056 w 942447"/>
              <a:gd name="connsiteY18" fmla="*/ 4763 h 140494"/>
              <a:gd name="connsiteX19" fmla="*/ 431006 w 942447"/>
              <a:gd name="connsiteY19" fmla="*/ 9525 h 140494"/>
              <a:gd name="connsiteX20" fmla="*/ 409575 w 942447"/>
              <a:gd name="connsiteY20" fmla="*/ 16669 h 140494"/>
              <a:gd name="connsiteX21" fmla="*/ 395287 w 942447"/>
              <a:gd name="connsiteY21" fmla="*/ 21432 h 140494"/>
              <a:gd name="connsiteX22" fmla="*/ 388144 w 942447"/>
              <a:gd name="connsiteY22" fmla="*/ 23813 h 140494"/>
              <a:gd name="connsiteX23" fmla="*/ 371475 w 942447"/>
              <a:gd name="connsiteY23" fmla="*/ 26194 h 140494"/>
              <a:gd name="connsiteX24" fmla="*/ 340519 w 942447"/>
              <a:gd name="connsiteY24" fmla="*/ 35719 h 140494"/>
              <a:gd name="connsiteX25" fmla="*/ 283369 w 942447"/>
              <a:gd name="connsiteY25" fmla="*/ 54769 h 140494"/>
              <a:gd name="connsiteX26" fmla="*/ 254794 w 942447"/>
              <a:gd name="connsiteY26" fmla="*/ 64294 h 140494"/>
              <a:gd name="connsiteX27" fmla="*/ 240506 w 942447"/>
              <a:gd name="connsiteY27" fmla="*/ 69057 h 140494"/>
              <a:gd name="connsiteX28" fmla="*/ 226219 w 942447"/>
              <a:gd name="connsiteY28" fmla="*/ 76200 h 140494"/>
              <a:gd name="connsiteX29" fmla="*/ 204787 w 942447"/>
              <a:gd name="connsiteY29" fmla="*/ 92869 h 140494"/>
              <a:gd name="connsiteX30" fmla="*/ 197644 w 942447"/>
              <a:gd name="connsiteY30" fmla="*/ 95250 h 140494"/>
              <a:gd name="connsiteX31" fmla="*/ 176212 w 942447"/>
              <a:gd name="connsiteY31" fmla="*/ 104775 h 140494"/>
              <a:gd name="connsiteX32" fmla="*/ 147637 w 942447"/>
              <a:gd name="connsiteY32" fmla="*/ 114300 h 140494"/>
              <a:gd name="connsiteX33" fmla="*/ 133350 w 942447"/>
              <a:gd name="connsiteY33" fmla="*/ 119063 h 140494"/>
              <a:gd name="connsiteX34" fmla="*/ 126206 w 942447"/>
              <a:gd name="connsiteY34" fmla="*/ 121444 h 140494"/>
              <a:gd name="connsiteX35" fmla="*/ 111919 w 942447"/>
              <a:gd name="connsiteY35" fmla="*/ 130969 h 140494"/>
              <a:gd name="connsiteX36" fmla="*/ 104775 w 942447"/>
              <a:gd name="connsiteY36" fmla="*/ 135732 h 140494"/>
              <a:gd name="connsiteX37" fmla="*/ 90487 w 942447"/>
              <a:gd name="connsiteY37" fmla="*/ 140494 h 140494"/>
              <a:gd name="connsiteX38" fmla="*/ 45244 w 942447"/>
              <a:gd name="connsiteY38" fmla="*/ 138113 h 140494"/>
              <a:gd name="connsiteX39" fmla="*/ 30956 w 942447"/>
              <a:gd name="connsiteY39" fmla="*/ 133350 h 140494"/>
              <a:gd name="connsiteX40" fmla="*/ 23812 w 942447"/>
              <a:gd name="connsiteY40" fmla="*/ 130969 h 140494"/>
              <a:gd name="connsiteX41" fmla="*/ 16669 w 942447"/>
              <a:gd name="connsiteY41" fmla="*/ 126207 h 140494"/>
              <a:gd name="connsiteX42" fmla="*/ 0 w 942447"/>
              <a:gd name="connsiteY42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702469 w 942447"/>
              <a:gd name="connsiteY9" fmla="*/ 21432 h 140494"/>
              <a:gd name="connsiteX10" fmla="*/ 659606 w 942447"/>
              <a:gd name="connsiteY10" fmla="*/ 19050 h 140494"/>
              <a:gd name="connsiteX11" fmla="*/ 642937 w 942447"/>
              <a:gd name="connsiteY11" fmla="*/ 14288 h 140494"/>
              <a:gd name="connsiteX12" fmla="*/ 628650 w 942447"/>
              <a:gd name="connsiteY12" fmla="*/ 9525 h 140494"/>
              <a:gd name="connsiteX13" fmla="*/ 621506 w 942447"/>
              <a:gd name="connsiteY13" fmla="*/ 7144 h 140494"/>
              <a:gd name="connsiteX14" fmla="*/ 611981 w 942447"/>
              <a:gd name="connsiteY14" fmla="*/ 4763 h 140494"/>
              <a:gd name="connsiteX15" fmla="*/ 597694 w 942447"/>
              <a:gd name="connsiteY15" fmla="*/ 0 h 140494"/>
              <a:gd name="connsiteX16" fmla="*/ 457200 w 942447"/>
              <a:gd name="connsiteY16" fmla="*/ 2382 h 140494"/>
              <a:gd name="connsiteX17" fmla="*/ 450056 w 942447"/>
              <a:gd name="connsiteY17" fmla="*/ 4763 h 140494"/>
              <a:gd name="connsiteX18" fmla="*/ 431006 w 942447"/>
              <a:gd name="connsiteY18" fmla="*/ 9525 h 140494"/>
              <a:gd name="connsiteX19" fmla="*/ 409575 w 942447"/>
              <a:gd name="connsiteY19" fmla="*/ 16669 h 140494"/>
              <a:gd name="connsiteX20" fmla="*/ 395287 w 942447"/>
              <a:gd name="connsiteY20" fmla="*/ 21432 h 140494"/>
              <a:gd name="connsiteX21" fmla="*/ 388144 w 942447"/>
              <a:gd name="connsiteY21" fmla="*/ 23813 h 140494"/>
              <a:gd name="connsiteX22" fmla="*/ 371475 w 942447"/>
              <a:gd name="connsiteY22" fmla="*/ 26194 h 140494"/>
              <a:gd name="connsiteX23" fmla="*/ 340519 w 942447"/>
              <a:gd name="connsiteY23" fmla="*/ 35719 h 140494"/>
              <a:gd name="connsiteX24" fmla="*/ 283369 w 942447"/>
              <a:gd name="connsiteY24" fmla="*/ 54769 h 140494"/>
              <a:gd name="connsiteX25" fmla="*/ 254794 w 942447"/>
              <a:gd name="connsiteY25" fmla="*/ 64294 h 140494"/>
              <a:gd name="connsiteX26" fmla="*/ 240506 w 942447"/>
              <a:gd name="connsiteY26" fmla="*/ 69057 h 140494"/>
              <a:gd name="connsiteX27" fmla="*/ 226219 w 942447"/>
              <a:gd name="connsiteY27" fmla="*/ 76200 h 140494"/>
              <a:gd name="connsiteX28" fmla="*/ 204787 w 942447"/>
              <a:gd name="connsiteY28" fmla="*/ 92869 h 140494"/>
              <a:gd name="connsiteX29" fmla="*/ 197644 w 942447"/>
              <a:gd name="connsiteY29" fmla="*/ 95250 h 140494"/>
              <a:gd name="connsiteX30" fmla="*/ 176212 w 942447"/>
              <a:gd name="connsiteY30" fmla="*/ 104775 h 140494"/>
              <a:gd name="connsiteX31" fmla="*/ 147637 w 942447"/>
              <a:gd name="connsiteY31" fmla="*/ 114300 h 140494"/>
              <a:gd name="connsiteX32" fmla="*/ 133350 w 942447"/>
              <a:gd name="connsiteY32" fmla="*/ 119063 h 140494"/>
              <a:gd name="connsiteX33" fmla="*/ 126206 w 942447"/>
              <a:gd name="connsiteY33" fmla="*/ 121444 h 140494"/>
              <a:gd name="connsiteX34" fmla="*/ 111919 w 942447"/>
              <a:gd name="connsiteY34" fmla="*/ 130969 h 140494"/>
              <a:gd name="connsiteX35" fmla="*/ 104775 w 942447"/>
              <a:gd name="connsiteY35" fmla="*/ 135732 h 140494"/>
              <a:gd name="connsiteX36" fmla="*/ 90487 w 942447"/>
              <a:gd name="connsiteY36" fmla="*/ 140494 h 140494"/>
              <a:gd name="connsiteX37" fmla="*/ 45244 w 942447"/>
              <a:gd name="connsiteY37" fmla="*/ 138113 h 140494"/>
              <a:gd name="connsiteX38" fmla="*/ 30956 w 942447"/>
              <a:gd name="connsiteY38" fmla="*/ 133350 h 140494"/>
              <a:gd name="connsiteX39" fmla="*/ 23812 w 942447"/>
              <a:gd name="connsiteY39" fmla="*/ 130969 h 140494"/>
              <a:gd name="connsiteX40" fmla="*/ 16669 w 942447"/>
              <a:gd name="connsiteY40" fmla="*/ 126207 h 140494"/>
              <a:gd name="connsiteX41" fmla="*/ 0 w 942447"/>
              <a:gd name="connsiteY41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42937 w 942447"/>
              <a:gd name="connsiteY10" fmla="*/ 14288 h 140494"/>
              <a:gd name="connsiteX11" fmla="*/ 628650 w 942447"/>
              <a:gd name="connsiteY11" fmla="*/ 9525 h 140494"/>
              <a:gd name="connsiteX12" fmla="*/ 621506 w 942447"/>
              <a:gd name="connsiteY12" fmla="*/ 7144 h 140494"/>
              <a:gd name="connsiteX13" fmla="*/ 611981 w 942447"/>
              <a:gd name="connsiteY13" fmla="*/ 4763 h 140494"/>
              <a:gd name="connsiteX14" fmla="*/ 597694 w 942447"/>
              <a:gd name="connsiteY14" fmla="*/ 0 h 140494"/>
              <a:gd name="connsiteX15" fmla="*/ 457200 w 942447"/>
              <a:gd name="connsiteY15" fmla="*/ 2382 h 140494"/>
              <a:gd name="connsiteX16" fmla="*/ 450056 w 942447"/>
              <a:gd name="connsiteY16" fmla="*/ 4763 h 140494"/>
              <a:gd name="connsiteX17" fmla="*/ 431006 w 942447"/>
              <a:gd name="connsiteY17" fmla="*/ 9525 h 140494"/>
              <a:gd name="connsiteX18" fmla="*/ 409575 w 942447"/>
              <a:gd name="connsiteY18" fmla="*/ 16669 h 140494"/>
              <a:gd name="connsiteX19" fmla="*/ 395287 w 942447"/>
              <a:gd name="connsiteY19" fmla="*/ 21432 h 140494"/>
              <a:gd name="connsiteX20" fmla="*/ 388144 w 942447"/>
              <a:gd name="connsiteY20" fmla="*/ 23813 h 140494"/>
              <a:gd name="connsiteX21" fmla="*/ 371475 w 942447"/>
              <a:gd name="connsiteY21" fmla="*/ 26194 h 140494"/>
              <a:gd name="connsiteX22" fmla="*/ 340519 w 942447"/>
              <a:gd name="connsiteY22" fmla="*/ 35719 h 140494"/>
              <a:gd name="connsiteX23" fmla="*/ 283369 w 942447"/>
              <a:gd name="connsiteY23" fmla="*/ 54769 h 140494"/>
              <a:gd name="connsiteX24" fmla="*/ 254794 w 942447"/>
              <a:gd name="connsiteY24" fmla="*/ 64294 h 140494"/>
              <a:gd name="connsiteX25" fmla="*/ 240506 w 942447"/>
              <a:gd name="connsiteY25" fmla="*/ 69057 h 140494"/>
              <a:gd name="connsiteX26" fmla="*/ 226219 w 942447"/>
              <a:gd name="connsiteY26" fmla="*/ 76200 h 140494"/>
              <a:gd name="connsiteX27" fmla="*/ 204787 w 942447"/>
              <a:gd name="connsiteY27" fmla="*/ 92869 h 140494"/>
              <a:gd name="connsiteX28" fmla="*/ 197644 w 942447"/>
              <a:gd name="connsiteY28" fmla="*/ 95250 h 140494"/>
              <a:gd name="connsiteX29" fmla="*/ 176212 w 942447"/>
              <a:gd name="connsiteY29" fmla="*/ 104775 h 140494"/>
              <a:gd name="connsiteX30" fmla="*/ 147637 w 942447"/>
              <a:gd name="connsiteY30" fmla="*/ 114300 h 140494"/>
              <a:gd name="connsiteX31" fmla="*/ 133350 w 942447"/>
              <a:gd name="connsiteY31" fmla="*/ 119063 h 140494"/>
              <a:gd name="connsiteX32" fmla="*/ 126206 w 942447"/>
              <a:gd name="connsiteY32" fmla="*/ 121444 h 140494"/>
              <a:gd name="connsiteX33" fmla="*/ 111919 w 942447"/>
              <a:gd name="connsiteY33" fmla="*/ 130969 h 140494"/>
              <a:gd name="connsiteX34" fmla="*/ 104775 w 942447"/>
              <a:gd name="connsiteY34" fmla="*/ 135732 h 140494"/>
              <a:gd name="connsiteX35" fmla="*/ 90487 w 942447"/>
              <a:gd name="connsiteY35" fmla="*/ 140494 h 140494"/>
              <a:gd name="connsiteX36" fmla="*/ 45244 w 942447"/>
              <a:gd name="connsiteY36" fmla="*/ 138113 h 140494"/>
              <a:gd name="connsiteX37" fmla="*/ 30956 w 942447"/>
              <a:gd name="connsiteY37" fmla="*/ 133350 h 140494"/>
              <a:gd name="connsiteX38" fmla="*/ 23812 w 942447"/>
              <a:gd name="connsiteY38" fmla="*/ 130969 h 140494"/>
              <a:gd name="connsiteX39" fmla="*/ 16669 w 942447"/>
              <a:gd name="connsiteY39" fmla="*/ 126207 h 140494"/>
              <a:gd name="connsiteX40" fmla="*/ 0 w 942447"/>
              <a:gd name="connsiteY40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621506 w 942447"/>
              <a:gd name="connsiteY11" fmla="*/ 7144 h 140494"/>
              <a:gd name="connsiteX12" fmla="*/ 611981 w 942447"/>
              <a:gd name="connsiteY12" fmla="*/ 4763 h 140494"/>
              <a:gd name="connsiteX13" fmla="*/ 597694 w 942447"/>
              <a:gd name="connsiteY13" fmla="*/ 0 h 140494"/>
              <a:gd name="connsiteX14" fmla="*/ 457200 w 942447"/>
              <a:gd name="connsiteY14" fmla="*/ 2382 h 140494"/>
              <a:gd name="connsiteX15" fmla="*/ 450056 w 942447"/>
              <a:gd name="connsiteY15" fmla="*/ 4763 h 140494"/>
              <a:gd name="connsiteX16" fmla="*/ 431006 w 942447"/>
              <a:gd name="connsiteY16" fmla="*/ 9525 h 140494"/>
              <a:gd name="connsiteX17" fmla="*/ 409575 w 942447"/>
              <a:gd name="connsiteY17" fmla="*/ 16669 h 140494"/>
              <a:gd name="connsiteX18" fmla="*/ 395287 w 942447"/>
              <a:gd name="connsiteY18" fmla="*/ 21432 h 140494"/>
              <a:gd name="connsiteX19" fmla="*/ 388144 w 942447"/>
              <a:gd name="connsiteY19" fmla="*/ 23813 h 140494"/>
              <a:gd name="connsiteX20" fmla="*/ 371475 w 942447"/>
              <a:gd name="connsiteY20" fmla="*/ 26194 h 140494"/>
              <a:gd name="connsiteX21" fmla="*/ 340519 w 942447"/>
              <a:gd name="connsiteY21" fmla="*/ 35719 h 140494"/>
              <a:gd name="connsiteX22" fmla="*/ 283369 w 942447"/>
              <a:gd name="connsiteY22" fmla="*/ 54769 h 140494"/>
              <a:gd name="connsiteX23" fmla="*/ 254794 w 942447"/>
              <a:gd name="connsiteY23" fmla="*/ 64294 h 140494"/>
              <a:gd name="connsiteX24" fmla="*/ 240506 w 942447"/>
              <a:gd name="connsiteY24" fmla="*/ 69057 h 140494"/>
              <a:gd name="connsiteX25" fmla="*/ 226219 w 942447"/>
              <a:gd name="connsiteY25" fmla="*/ 76200 h 140494"/>
              <a:gd name="connsiteX26" fmla="*/ 204787 w 942447"/>
              <a:gd name="connsiteY26" fmla="*/ 92869 h 140494"/>
              <a:gd name="connsiteX27" fmla="*/ 197644 w 942447"/>
              <a:gd name="connsiteY27" fmla="*/ 95250 h 140494"/>
              <a:gd name="connsiteX28" fmla="*/ 176212 w 942447"/>
              <a:gd name="connsiteY28" fmla="*/ 104775 h 140494"/>
              <a:gd name="connsiteX29" fmla="*/ 147637 w 942447"/>
              <a:gd name="connsiteY29" fmla="*/ 114300 h 140494"/>
              <a:gd name="connsiteX30" fmla="*/ 133350 w 942447"/>
              <a:gd name="connsiteY30" fmla="*/ 119063 h 140494"/>
              <a:gd name="connsiteX31" fmla="*/ 126206 w 942447"/>
              <a:gd name="connsiteY31" fmla="*/ 121444 h 140494"/>
              <a:gd name="connsiteX32" fmla="*/ 111919 w 942447"/>
              <a:gd name="connsiteY32" fmla="*/ 130969 h 140494"/>
              <a:gd name="connsiteX33" fmla="*/ 104775 w 942447"/>
              <a:gd name="connsiteY33" fmla="*/ 135732 h 140494"/>
              <a:gd name="connsiteX34" fmla="*/ 90487 w 942447"/>
              <a:gd name="connsiteY34" fmla="*/ 140494 h 140494"/>
              <a:gd name="connsiteX35" fmla="*/ 45244 w 942447"/>
              <a:gd name="connsiteY35" fmla="*/ 138113 h 140494"/>
              <a:gd name="connsiteX36" fmla="*/ 30956 w 942447"/>
              <a:gd name="connsiteY36" fmla="*/ 133350 h 140494"/>
              <a:gd name="connsiteX37" fmla="*/ 23812 w 942447"/>
              <a:gd name="connsiteY37" fmla="*/ 130969 h 140494"/>
              <a:gd name="connsiteX38" fmla="*/ 16669 w 942447"/>
              <a:gd name="connsiteY38" fmla="*/ 126207 h 140494"/>
              <a:gd name="connsiteX39" fmla="*/ 0 w 942447"/>
              <a:gd name="connsiteY39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621506 w 942447"/>
              <a:gd name="connsiteY11" fmla="*/ 7144 h 140494"/>
              <a:gd name="connsiteX12" fmla="*/ 597694 w 942447"/>
              <a:gd name="connsiteY12" fmla="*/ 0 h 140494"/>
              <a:gd name="connsiteX13" fmla="*/ 457200 w 942447"/>
              <a:gd name="connsiteY13" fmla="*/ 2382 h 140494"/>
              <a:gd name="connsiteX14" fmla="*/ 450056 w 942447"/>
              <a:gd name="connsiteY14" fmla="*/ 4763 h 140494"/>
              <a:gd name="connsiteX15" fmla="*/ 431006 w 942447"/>
              <a:gd name="connsiteY15" fmla="*/ 9525 h 140494"/>
              <a:gd name="connsiteX16" fmla="*/ 409575 w 942447"/>
              <a:gd name="connsiteY16" fmla="*/ 16669 h 140494"/>
              <a:gd name="connsiteX17" fmla="*/ 395287 w 942447"/>
              <a:gd name="connsiteY17" fmla="*/ 21432 h 140494"/>
              <a:gd name="connsiteX18" fmla="*/ 388144 w 942447"/>
              <a:gd name="connsiteY18" fmla="*/ 23813 h 140494"/>
              <a:gd name="connsiteX19" fmla="*/ 371475 w 942447"/>
              <a:gd name="connsiteY19" fmla="*/ 26194 h 140494"/>
              <a:gd name="connsiteX20" fmla="*/ 340519 w 942447"/>
              <a:gd name="connsiteY20" fmla="*/ 35719 h 140494"/>
              <a:gd name="connsiteX21" fmla="*/ 283369 w 942447"/>
              <a:gd name="connsiteY21" fmla="*/ 54769 h 140494"/>
              <a:gd name="connsiteX22" fmla="*/ 254794 w 942447"/>
              <a:gd name="connsiteY22" fmla="*/ 64294 h 140494"/>
              <a:gd name="connsiteX23" fmla="*/ 240506 w 942447"/>
              <a:gd name="connsiteY23" fmla="*/ 69057 h 140494"/>
              <a:gd name="connsiteX24" fmla="*/ 226219 w 942447"/>
              <a:gd name="connsiteY24" fmla="*/ 76200 h 140494"/>
              <a:gd name="connsiteX25" fmla="*/ 204787 w 942447"/>
              <a:gd name="connsiteY25" fmla="*/ 92869 h 140494"/>
              <a:gd name="connsiteX26" fmla="*/ 197644 w 942447"/>
              <a:gd name="connsiteY26" fmla="*/ 95250 h 140494"/>
              <a:gd name="connsiteX27" fmla="*/ 176212 w 942447"/>
              <a:gd name="connsiteY27" fmla="*/ 104775 h 140494"/>
              <a:gd name="connsiteX28" fmla="*/ 147637 w 942447"/>
              <a:gd name="connsiteY28" fmla="*/ 114300 h 140494"/>
              <a:gd name="connsiteX29" fmla="*/ 133350 w 942447"/>
              <a:gd name="connsiteY29" fmla="*/ 119063 h 140494"/>
              <a:gd name="connsiteX30" fmla="*/ 126206 w 942447"/>
              <a:gd name="connsiteY30" fmla="*/ 121444 h 140494"/>
              <a:gd name="connsiteX31" fmla="*/ 111919 w 942447"/>
              <a:gd name="connsiteY31" fmla="*/ 130969 h 140494"/>
              <a:gd name="connsiteX32" fmla="*/ 104775 w 942447"/>
              <a:gd name="connsiteY32" fmla="*/ 135732 h 140494"/>
              <a:gd name="connsiteX33" fmla="*/ 90487 w 942447"/>
              <a:gd name="connsiteY33" fmla="*/ 140494 h 140494"/>
              <a:gd name="connsiteX34" fmla="*/ 45244 w 942447"/>
              <a:gd name="connsiteY34" fmla="*/ 138113 h 140494"/>
              <a:gd name="connsiteX35" fmla="*/ 30956 w 942447"/>
              <a:gd name="connsiteY35" fmla="*/ 133350 h 140494"/>
              <a:gd name="connsiteX36" fmla="*/ 23812 w 942447"/>
              <a:gd name="connsiteY36" fmla="*/ 130969 h 140494"/>
              <a:gd name="connsiteX37" fmla="*/ 16669 w 942447"/>
              <a:gd name="connsiteY37" fmla="*/ 126207 h 140494"/>
              <a:gd name="connsiteX38" fmla="*/ 0 w 942447"/>
              <a:gd name="connsiteY38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50056 w 942447"/>
              <a:gd name="connsiteY13" fmla="*/ 4763 h 140494"/>
              <a:gd name="connsiteX14" fmla="*/ 431006 w 942447"/>
              <a:gd name="connsiteY14" fmla="*/ 9525 h 140494"/>
              <a:gd name="connsiteX15" fmla="*/ 409575 w 942447"/>
              <a:gd name="connsiteY15" fmla="*/ 16669 h 140494"/>
              <a:gd name="connsiteX16" fmla="*/ 395287 w 942447"/>
              <a:gd name="connsiteY16" fmla="*/ 21432 h 140494"/>
              <a:gd name="connsiteX17" fmla="*/ 388144 w 942447"/>
              <a:gd name="connsiteY17" fmla="*/ 23813 h 140494"/>
              <a:gd name="connsiteX18" fmla="*/ 371475 w 942447"/>
              <a:gd name="connsiteY18" fmla="*/ 26194 h 140494"/>
              <a:gd name="connsiteX19" fmla="*/ 340519 w 942447"/>
              <a:gd name="connsiteY19" fmla="*/ 35719 h 140494"/>
              <a:gd name="connsiteX20" fmla="*/ 283369 w 942447"/>
              <a:gd name="connsiteY20" fmla="*/ 54769 h 140494"/>
              <a:gd name="connsiteX21" fmla="*/ 254794 w 942447"/>
              <a:gd name="connsiteY21" fmla="*/ 64294 h 140494"/>
              <a:gd name="connsiteX22" fmla="*/ 240506 w 942447"/>
              <a:gd name="connsiteY22" fmla="*/ 69057 h 140494"/>
              <a:gd name="connsiteX23" fmla="*/ 226219 w 942447"/>
              <a:gd name="connsiteY23" fmla="*/ 76200 h 140494"/>
              <a:gd name="connsiteX24" fmla="*/ 204787 w 942447"/>
              <a:gd name="connsiteY24" fmla="*/ 92869 h 140494"/>
              <a:gd name="connsiteX25" fmla="*/ 197644 w 942447"/>
              <a:gd name="connsiteY25" fmla="*/ 95250 h 140494"/>
              <a:gd name="connsiteX26" fmla="*/ 176212 w 942447"/>
              <a:gd name="connsiteY26" fmla="*/ 104775 h 140494"/>
              <a:gd name="connsiteX27" fmla="*/ 147637 w 942447"/>
              <a:gd name="connsiteY27" fmla="*/ 114300 h 140494"/>
              <a:gd name="connsiteX28" fmla="*/ 133350 w 942447"/>
              <a:gd name="connsiteY28" fmla="*/ 119063 h 140494"/>
              <a:gd name="connsiteX29" fmla="*/ 126206 w 942447"/>
              <a:gd name="connsiteY29" fmla="*/ 121444 h 140494"/>
              <a:gd name="connsiteX30" fmla="*/ 111919 w 942447"/>
              <a:gd name="connsiteY30" fmla="*/ 130969 h 140494"/>
              <a:gd name="connsiteX31" fmla="*/ 104775 w 942447"/>
              <a:gd name="connsiteY31" fmla="*/ 135732 h 140494"/>
              <a:gd name="connsiteX32" fmla="*/ 90487 w 942447"/>
              <a:gd name="connsiteY32" fmla="*/ 140494 h 140494"/>
              <a:gd name="connsiteX33" fmla="*/ 45244 w 942447"/>
              <a:gd name="connsiteY33" fmla="*/ 138113 h 140494"/>
              <a:gd name="connsiteX34" fmla="*/ 30956 w 942447"/>
              <a:gd name="connsiteY34" fmla="*/ 133350 h 140494"/>
              <a:gd name="connsiteX35" fmla="*/ 23812 w 942447"/>
              <a:gd name="connsiteY35" fmla="*/ 130969 h 140494"/>
              <a:gd name="connsiteX36" fmla="*/ 16669 w 942447"/>
              <a:gd name="connsiteY36" fmla="*/ 126207 h 140494"/>
              <a:gd name="connsiteX37" fmla="*/ 0 w 942447"/>
              <a:gd name="connsiteY37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50056 w 942447"/>
              <a:gd name="connsiteY13" fmla="*/ 4763 h 140494"/>
              <a:gd name="connsiteX14" fmla="*/ 409575 w 942447"/>
              <a:gd name="connsiteY14" fmla="*/ 16669 h 140494"/>
              <a:gd name="connsiteX15" fmla="*/ 395287 w 942447"/>
              <a:gd name="connsiteY15" fmla="*/ 21432 h 140494"/>
              <a:gd name="connsiteX16" fmla="*/ 388144 w 942447"/>
              <a:gd name="connsiteY16" fmla="*/ 23813 h 140494"/>
              <a:gd name="connsiteX17" fmla="*/ 371475 w 942447"/>
              <a:gd name="connsiteY17" fmla="*/ 26194 h 140494"/>
              <a:gd name="connsiteX18" fmla="*/ 340519 w 942447"/>
              <a:gd name="connsiteY18" fmla="*/ 35719 h 140494"/>
              <a:gd name="connsiteX19" fmla="*/ 283369 w 942447"/>
              <a:gd name="connsiteY19" fmla="*/ 54769 h 140494"/>
              <a:gd name="connsiteX20" fmla="*/ 254794 w 942447"/>
              <a:gd name="connsiteY20" fmla="*/ 64294 h 140494"/>
              <a:gd name="connsiteX21" fmla="*/ 240506 w 942447"/>
              <a:gd name="connsiteY21" fmla="*/ 69057 h 140494"/>
              <a:gd name="connsiteX22" fmla="*/ 226219 w 942447"/>
              <a:gd name="connsiteY22" fmla="*/ 76200 h 140494"/>
              <a:gd name="connsiteX23" fmla="*/ 204787 w 942447"/>
              <a:gd name="connsiteY23" fmla="*/ 92869 h 140494"/>
              <a:gd name="connsiteX24" fmla="*/ 197644 w 942447"/>
              <a:gd name="connsiteY24" fmla="*/ 95250 h 140494"/>
              <a:gd name="connsiteX25" fmla="*/ 176212 w 942447"/>
              <a:gd name="connsiteY25" fmla="*/ 104775 h 140494"/>
              <a:gd name="connsiteX26" fmla="*/ 147637 w 942447"/>
              <a:gd name="connsiteY26" fmla="*/ 114300 h 140494"/>
              <a:gd name="connsiteX27" fmla="*/ 133350 w 942447"/>
              <a:gd name="connsiteY27" fmla="*/ 119063 h 140494"/>
              <a:gd name="connsiteX28" fmla="*/ 126206 w 942447"/>
              <a:gd name="connsiteY28" fmla="*/ 121444 h 140494"/>
              <a:gd name="connsiteX29" fmla="*/ 111919 w 942447"/>
              <a:gd name="connsiteY29" fmla="*/ 130969 h 140494"/>
              <a:gd name="connsiteX30" fmla="*/ 104775 w 942447"/>
              <a:gd name="connsiteY30" fmla="*/ 135732 h 140494"/>
              <a:gd name="connsiteX31" fmla="*/ 90487 w 942447"/>
              <a:gd name="connsiteY31" fmla="*/ 140494 h 140494"/>
              <a:gd name="connsiteX32" fmla="*/ 45244 w 942447"/>
              <a:gd name="connsiteY32" fmla="*/ 138113 h 140494"/>
              <a:gd name="connsiteX33" fmla="*/ 30956 w 942447"/>
              <a:gd name="connsiteY33" fmla="*/ 133350 h 140494"/>
              <a:gd name="connsiteX34" fmla="*/ 23812 w 942447"/>
              <a:gd name="connsiteY34" fmla="*/ 130969 h 140494"/>
              <a:gd name="connsiteX35" fmla="*/ 16669 w 942447"/>
              <a:gd name="connsiteY35" fmla="*/ 126207 h 140494"/>
              <a:gd name="connsiteX36" fmla="*/ 0 w 942447"/>
              <a:gd name="connsiteY36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50056 w 942447"/>
              <a:gd name="connsiteY13" fmla="*/ 4763 h 140494"/>
              <a:gd name="connsiteX14" fmla="*/ 409575 w 942447"/>
              <a:gd name="connsiteY14" fmla="*/ 16669 h 140494"/>
              <a:gd name="connsiteX15" fmla="*/ 395287 w 942447"/>
              <a:gd name="connsiteY15" fmla="*/ 21432 h 140494"/>
              <a:gd name="connsiteX16" fmla="*/ 371475 w 942447"/>
              <a:gd name="connsiteY16" fmla="*/ 26194 h 140494"/>
              <a:gd name="connsiteX17" fmla="*/ 340519 w 942447"/>
              <a:gd name="connsiteY17" fmla="*/ 35719 h 140494"/>
              <a:gd name="connsiteX18" fmla="*/ 283369 w 942447"/>
              <a:gd name="connsiteY18" fmla="*/ 54769 h 140494"/>
              <a:gd name="connsiteX19" fmla="*/ 254794 w 942447"/>
              <a:gd name="connsiteY19" fmla="*/ 64294 h 140494"/>
              <a:gd name="connsiteX20" fmla="*/ 240506 w 942447"/>
              <a:gd name="connsiteY20" fmla="*/ 69057 h 140494"/>
              <a:gd name="connsiteX21" fmla="*/ 226219 w 942447"/>
              <a:gd name="connsiteY21" fmla="*/ 76200 h 140494"/>
              <a:gd name="connsiteX22" fmla="*/ 204787 w 942447"/>
              <a:gd name="connsiteY22" fmla="*/ 92869 h 140494"/>
              <a:gd name="connsiteX23" fmla="*/ 197644 w 942447"/>
              <a:gd name="connsiteY23" fmla="*/ 95250 h 140494"/>
              <a:gd name="connsiteX24" fmla="*/ 176212 w 942447"/>
              <a:gd name="connsiteY24" fmla="*/ 104775 h 140494"/>
              <a:gd name="connsiteX25" fmla="*/ 147637 w 942447"/>
              <a:gd name="connsiteY25" fmla="*/ 114300 h 140494"/>
              <a:gd name="connsiteX26" fmla="*/ 133350 w 942447"/>
              <a:gd name="connsiteY26" fmla="*/ 119063 h 140494"/>
              <a:gd name="connsiteX27" fmla="*/ 126206 w 942447"/>
              <a:gd name="connsiteY27" fmla="*/ 121444 h 140494"/>
              <a:gd name="connsiteX28" fmla="*/ 111919 w 942447"/>
              <a:gd name="connsiteY28" fmla="*/ 130969 h 140494"/>
              <a:gd name="connsiteX29" fmla="*/ 104775 w 942447"/>
              <a:gd name="connsiteY29" fmla="*/ 135732 h 140494"/>
              <a:gd name="connsiteX30" fmla="*/ 90487 w 942447"/>
              <a:gd name="connsiteY30" fmla="*/ 140494 h 140494"/>
              <a:gd name="connsiteX31" fmla="*/ 45244 w 942447"/>
              <a:gd name="connsiteY31" fmla="*/ 138113 h 140494"/>
              <a:gd name="connsiteX32" fmla="*/ 30956 w 942447"/>
              <a:gd name="connsiteY32" fmla="*/ 133350 h 140494"/>
              <a:gd name="connsiteX33" fmla="*/ 23812 w 942447"/>
              <a:gd name="connsiteY33" fmla="*/ 130969 h 140494"/>
              <a:gd name="connsiteX34" fmla="*/ 16669 w 942447"/>
              <a:gd name="connsiteY34" fmla="*/ 126207 h 140494"/>
              <a:gd name="connsiteX35" fmla="*/ 0 w 942447"/>
              <a:gd name="connsiteY35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50056 w 942447"/>
              <a:gd name="connsiteY13" fmla="*/ 4763 h 140494"/>
              <a:gd name="connsiteX14" fmla="*/ 409575 w 942447"/>
              <a:gd name="connsiteY14" fmla="*/ 16669 h 140494"/>
              <a:gd name="connsiteX15" fmla="*/ 395287 w 942447"/>
              <a:gd name="connsiteY15" fmla="*/ 21432 h 140494"/>
              <a:gd name="connsiteX16" fmla="*/ 340519 w 942447"/>
              <a:gd name="connsiteY16" fmla="*/ 35719 h 140494"/>
              <a:gd name="connsiteX17" fmla="*/ 283369 w 942447"/>
              <a:gd name="connsiteY17" fmla="*/ 54769 h 140494"/>
              <a:gd name="connsiteX18" fmla="*/ 254794 w 942447"/>
              <a:gd name="connsiteY18" fmla="*/ 64294 h 140494"/>
              <a:gd name="connsiteX19" fmla="*/ 240506 w 942447"/>
              <a:gd name="connsiteY19" fmla="*/ 69057 h 140494"/>
              <a:gd name="connsiteX20" fmla="*/ 226219 w 942447"/>
              <a:gd name="connsiteY20" fmla="*/ 76200 h 140494"/>
              <a:gd name="connsiteX21" fmla="*/ 204787 w 942447"/>
              <a:gd name="connsiteY21" fmla="*/ 92869 h 140494"/>
              <a:gd name="connsiteX22" fmla="*/ 197644 w 942447"/>
              <a:gd name="connsiteY22" fmla="*/ 95250 h 140494"/>
              <a:gd name="connsiteX23" fmla="*/ 176212 w 942447"/>
              <a:gd name="connsiteY23" fmla="*/ 104775 h 140494"/>
              <a:gd name="connsiteX24" fmla="*/ 147637 w 942447"/>
              <a:gd name="connsiteY24" fmla="*/ 114300 h 140494"/>
              <a:gd name="connsiteX25" fmla="*/ 133350 w 942447"/>
              <a:gd name="connsiteY25" fmla="*/ 119063 h 140494"/>
              <a:gd name="connsiteX26" fmla="*/ 126206 w 942447"/>
              <a:gd name="connsiteY26" fmla="*/ 121444 h 140494"/>
              <a:gd name="connsiteX27" fmla="*/ 111919 w 942447"/>
              <a:gd name="connsiteY27" fmla="*/ 130969 h 140494"/>
              <a:gd name="connsiteX28" fmla="*/ 104775 w 942447"/>
              <a:gd name="connsiteY28" fmla="*/ 135732 h 140494"/>
              <a:gd name="connsiteX29" fmla="*/ 90487 w 942447"/>
              <a:gd name="connsiteY29" fmla="*/ 140494 h 140494"/>
              <a:gd name="connsiteX30" fmla="*/ 45244 w 942447"/>
              <a:gd name="connsiteY30" fmla="*/ 138113 h 140494"/>
              <a:gd name="connsiteX31" fmla="*/ 30956 w 942447"/>
              <a:gd name="connsiteY31" fmla="*/ 133350 h 140494"/>
              <a:gd name="connsiteX32" fmla="*/ 23812 w 942447"/>
              <a:gd name="connsiteY32" fmla="*/ 130969 h 140494"/>
              <a:gd name="connsiteX33" fmla="*/ 16669 w 942447"/>
              <a:gd name="connsiteY33" fmla="*/ 126207 h 140494"/>
              <a:gd name="connsiteX34" fmla="*/ 0 w 942447"/>
              <a:gd name="connsiteY34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50056 w 942447"/>
              <a:gd name="connsiteY13" fmla="*/ 4763 h 140494"/>
              <a:gd name="connsiteX14" fmla="*/ 409575 w 942447"/>
              <a:gd name="connsiteY14" fmla="*/ 16669 h 140494"/>
              <a:gd name="connsiteX15" fmla="*/ 340519 w 942447"/>
              <a:gd name="connsiteY15" fmla="*/ 35719 h 140494"/>
              <a:gd name="connsiteX16" fmla="*/ 283369 w 942447"/>
              <a:gd name="connsiteY16" fmla="*/ 54769 h 140494"/>
              <a:gd name="connsiteX17" fmla="*/ 254794 w 942447"/>
              <a:gd name="connsiteY17" fmla="*/ 64294 h 140494"/>
              <a:gd name="connsiteX18" fmla="*/ 240506 w 942447"/>
              <a:gd name="connsiteY18" fmla="*/ 69057 h 140494"/>
              <a:gd name="connsiteX19" fmla="*/ 226219 w 942447"/>
              <a:gd name="connsiteY19" fmla="*/ 76200 h 140494"/>
              <a:gd name="connsiteX20" fmla="*/ 204787 w 942447"/>
              <a:gd name="connsiteY20" fmla="*/ 92869 h 140494"/>
              <a:gd name="connsiteX21" fmla="*/ 197644 w 942447"/>
              <a:gd name="connsiteY21" fmla="*/ 95250 h 140494"/>
              <a:gd name="connsiteX22" fmla="*/ 176212 w 942447"/>
              <a:gd name="connsiteY22" fmla="*/ 104775 h 140494"/>
              <a:gd name="connsiteX23" fmla="*/ 147637 w 942447"/>
              <a:gd name="connsiteY23" fmla="*/ 114300 h 140494"/>
              <a:gd name="connsiteX24" fmla="*/ 133350 w 942447"/>
              <a:gd name="connsiteY24" fmla="*/ 119063 h 140494"/>
              <a:gd name="connsiteX25" fmla="*/ 126206 w 942447"/>
              <a:gd name="connsiteY25" fmla="*/ 121444 h 140494"/>
              <a:gd name="connsiteX26" fmla="*/ 111919 w 942447"/>
              <a:gd name="connsiteY26" fmla="*/ 130969 h 140494"/>
              <a:gd name="connsiteX27" fmla="*/ 104775 w 942447"/>
              <a:gd name="connsiteY27" fmla="*/ 135732 h 140494"/>
              <a:gd name="connsiteX28" fmla="*/ 90487 w 942447"/>
              <a:gd name="connsiteY28" fmla="*/ 140494 h 140494"/>
              <a:gd name="connsiteX29" fmla="*/ 45244 w 942447"/>
              <a:gd name="connsiteY29" fmla="*/ 138113 h 140494"/>
              <a:gd name="connsiteX30" fmla="*/ 30956 w 942447"/>
              <a:gd name="connsiteY30" fmla="*/ 133350 h 140494"/>
              <a:gd name="connsiteX31" fmla="*/ 23812 w 942447"/>
              <a:gd name="connsiteY31" fmla="*/ 130969 h 140494"/>
              <a:gd name="connsiteX32" fmla="*/ 16669 w 942447"/>
              <a:gd name="connsiteY32" fmla="*/ 126207 h 140494"/>
              <a:gd name="connsiteX33" fmla="*/ 0 w 942447"/>
              <a:gd name="connsiteY33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54794 w 942447"/>
              <a:gd name="connsiteY16" fmla="*/ 64294 h 140494"/>
              <a:gd name="connsiteX17" fmla="*/ 240506 w 942447"/>
              <a:gd name="connsiteY17" fmla="*/ 69057 h 140494"/>
              <a:gd name="connsiteX18" fmla="*/ 226219 w 942447"/>
              <a:gd name="connsiteY18" fmla="*/ 76200 h 140494"/>
              <a:gd name="connsiteX19" fmla="*/ 204787 w 942447"/>
              <a:gd name="connsiteY19" fmla="*/ 92869 h 140494"/>
              <a:gd name="connsiteX20" fmla="*/ 197644 w 942447"/>
              <a:gd name="connsiteY20" fmla="*/ 95250 h 140494"/>
              <a:gd name="connsiteX21" fmla="*/ 176212 w 942447"/>
              <a:gd name="connsiteY21" fmla="*/ 104775 h 140494"/>
              <a:gd name="connsiteX22" fmla="*/ 147637 w 942447"/>
              <a:gd name="connsiteY22" fmla="*/ 114300 h 140494"/>
              <a:gd name="connsiteX23" fmla="*/ 133350 w 942447"/>
              <a:gd name="connsiteY23" fmla="*/ 119063 h 140494"/>
              <a:gd name="connsiteX24" fmla="*/ 126206 w 942447"/>
              <a:gd name="connsiteY24" fmla="*/ 121444 h 140494"/>
              <a:gd name="connsiteX25" fmla="*/ 111919 w 942447"/>
              <a:gd name="connsiteY25" fmla="*/ 130969 h 140494"/>
              <a:gd name="connsiteX26" fmla="*/ 104775 w 942447"/>
              <a:gd name="connsiteY26" fmla="*/ 135732 h 140494"/>
              <a:gd name="connsiteX27" fmla="*/ 90487 w 942447"/>
              <a:gd name="connsiteY27" fmla="*/ 140494 h 140494"/>
              <a:gd name="connsiteX28" fmla="*/ 45244 w 942447"/>
              <a:gd name="connsiteY28" fmla="*/ 138113 h 140494"/>
              <a:gd name="connsiteX29" fmla="*/ 30956 w 942447"/>
              <a:gd name="connsiteY29" fmla="*/ 133350 h 140494"/>
              <a:gd name="connsiteX30" fmla="*/ 23812 w 942447"/>
              <a:gd name="connsiteY30" fmla="*/ 130969 h 140494"/>
              <a:gd name="connsiteX31" fmla="*/ 16669 w 942447"/>
              <a:gd name="connsiteY31" fmla="*/ 126207 h 140494"/>
              <a:gd name="connsiteX32" fmla="*/ 0 w 942447"/>
              <a:gd name="connsiteY32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26219 w 942447"/>
              <a:gd name="connsiteY17" fmla="*/ 76200 h 140494"/>
              <a:gd name="connsiteX18" fmla="*/ 204787 w 942447"/>
              <a:gd name="connsiteY18" fmla="*/ 92869 h 140494"/>
              <a:gd name="connsiteX19" fmla="*/ 197644 w 942447"/>
              <a:gd name="connsiteY19" fmla="*/ 95250 h 140494"/>
              <a:gd name="connsiteX20" fmla="*/ 176212 w 942447"/>
              <a:gd name="connsiteY20" fmla="*/ 104775 h 140494"/>
              <a:gd name="connsiteX21" fmla="*/ 147637 w 942447"/>
              <a:gd name="connsiteY21" fmla="*/ 114300 h 140494"/>
              <a:gd name="connsiteX22" fmla="*/ 133350 w 942447"/>
              <a:gd name="connsiteY22" fmla="*/ 119063 h 140494"/>
              <a:gd name="connsiteX23" fmla="*/ 126206 w 942447"/>
              <a:gd name="connsiteY23" fmla="*/ 121444 h 140494"/>
              <a:gd name="connsiteX24" fmla="*/ 111919 w 942447"/>
              <a:gd name="connsiteY24" fmla="*/ 130969 h 140494"/>
              <a:gd name="connsiteX25" fmla="*/ 104775 w 942447"/>
              <a:gd name="connsiteY25" fmla="*/ 135732 h 140494"/>
              <a:gd name="connsiteX26" fmla="*/ 90487 w 942447"/>
              <a:gd name="connsiteY26" fmla="*/ 140494 h 140494"/>
              <a:gd name="connsiteX27" fmla="*/ 45244 w 942447"/>
              <a:gd name="connsiteY27" fmla="*/ 138113 h 140494"/>
              <a:gd name="connsiteX28" fmla="*/ 30956 w 942447"/>
              <a:gd name="connsiteY28" fmla="*/ 133350 h 140494"/>
              <a:gd name="connsiteX29" fmla="*/ 23812 w 942447"/>
              <a:gd name="connsiteY29" fmla="*/ 130969 h 140494"/>
              <a:gd name="connsiteX30" fmla="*/ 16669 w 942447"/>
              <a:gd name="connsiteY30" fmla="*/ 126207 h 140494"/>
              <a:gd name="connsiteX31" fmla="*/ 0 w 942447"/>
              <a:gd name="connsiteY31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76212 w 942447"/>
              <a:gd name="connsiteY19" fmla="*/ 104775 h 140494"/>
              <a:gd name="connsiteX20" fmla="*/ 147637 w 942447"/>
              <a:gd name="connsiteY20" fmla="*/ 114300 h 140494"/>
              <a:gd name="connsiteX21" fmla="*/ 133350 w 942447"/>
              <a:gd name="connsiteY21" fmla="*/ 119063 h 140494"/>
              <a:gd name="connsiteX22" fmla="*/ 126206 w 942447"/>
              <a:gd name="connsiteY22" fmla="*/ 121444 h 140494"/>
              <a:gd name="connsiteX23" fmla="*/ 111919 w 942447"/>
              <a:gd name="connsiteY23" fmla="*/ 130969 h 140494"/>
              <a:gd name="connsiteX24" fmla="*/ 104775 w 942447"/>
              <a:gd name="connsiteY24" fmla="*/ 135732 h 140494"/>
              <a:gd name="connsiteX25" fmla="*/ 90487 w 942447"/>
              <a:gd name="connsiteY25" fmla="*/ 140494 h 140494"/>
              <a:gd name="connsiteX26" fmla="*/ 45244 w 942447"/>
              <a:gd name="connsiteY26" fmla="*/ 138113 h 140494"/>
              <a:gd name="connsiteX27" fmla="*/ 30956 w 942447"/>
              <a:gd name="connsiteY27" fmla="*/ 133350 h 140494"/>
              <a:gd name="connsiteX28" fmla="*/ 23812 w 942447"/>
              <a:gd name="connsiteY28" fmla="*/ 130969 h 140494"/>
              <a:gd name="connsiteX29" fmla="*/ 16669 w 942447"/>
              <a:gd name="connsiteY29" fmla="*/ 126207 h 140494"/>
              <a:gd name="connsiteX30" fmla="*/ 0 w 942447"/>
              <a:gd name="connsiteY30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33350 w 942447"/>
              <a:gd name="connsiteY20" fmla="*/ 119063 h 140494"/>
              <a:gd name="connsiteX21" fmla="*/ 126206 w 942447"/>
              <a:gd name="connsiteY21" fmla="*/ 121444 h 140494"/>
              <a:gd name="connsiteX22" fmla="*/ 111919 w 942447"/>
              <a:gd name="connsiteY22" fmla="*/ 130969 h 140494"/>
              <a:gd name="connsiteX23" fmla="*/ 104775 w 942447"/>
              <a:gd name="connsiteY23" fmla="*/ 135732 h 140494"/>
              <a:gd name="connsiteX24" fmla="*/ 90487 w 942447"/>
              <a:gd name="connsiteY24" fmla="*/ 140494 h 140494"/>
              <a:gd name="connsiteX25" fmla="*/ 45244 w 942447"/>
              <a:gd name="connsiteY25" fmla="*/ 138113 h 140494"/>
              <a:gd name="connsiteX26" fmla="*/ 30956 w 942447"/>
              <a:gd name="connsiteY26" fmla="*/ 133350 h 140494"/>
              <a:gd name="connsiteX27" fmla="*/ 23812 w 942447"/>
              <a:gd name="connsiteY27" fmla="*/ 130969 h 140494"/>
              <a:gd name="connsiteX28" fmla="*/ 16669 w 942447"/>
              <a:gd name="connsiteY28" fmla="*/ 126207 h 140494"/>
              <a:gd name="connsiteX29" fmla="*/ 0 w 942447"/>
              <a:gd name="connsiteY29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33350 w 942447"/>
              <a:gd name="connsiteY20" fmla="*/ 119063 h 140494"/>
              <a:gd name="connsiteX21" fmla="*/ 111919 w 942447"/>
              <a:gd name="connsiteY21" fmla="*/ 130969 h 140494"/>
              <a:gd name="connsiteX22" fmla="*/ 104775 w 942447"/>
              <a:gd name="connsiteY22" fmla="*/ 135732 h 140494"/>
              <a:gd name="connsiteX23" fmla="*/ 90487 w 942447"/>
              <a:gd name="connsiteY23" fmla="*/ 140494 h 140494"/>
              <a:gd name="connsiteX24" fmla="*/ 45244 w 942447"/>
              <a:gd name="connsiteY24" fmla="*/ 138113 h 140494"/>
              <a:gd name="connsiteX25" fmla="*/ 30956 w 942447"/>
              <a:gd name="connsiteY25" fmla="*/ 133350 h 140494"/>
              <a:gd name="connsiteX26" fmla="*/ 23812 w 942447"/>
              <a:gd name="connsiteY26" fmla="*/ 130969 h 140494"/>
              <a:gd name="connsiteX27" fmla="*/ 16669 w 942447"/>
              <a:gd name="connsiteY27" fmla="*/ 126207 h 140494"/>
              <a:gd name="connsiteX28" fmla="*/ 0 w 942447"/>
              <a:gd name="connsiteY28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33350 w 942447"/>
              <a:gd name="connsiteY20" fmla="*/ 119063 h 140494"/>
              <a:gd name="connsiteX21" fmla="*/ 111919 w 942447"/>
              <a:gd name="connsiteY21" fmla="*/ 130969 h 140494"/>
              <a:gd name="connsiteX22" fmla="*/ 90487 w 942447"/>
              <a:gd name="connsiteY22" fmla="*/ 140494 h 140494"/>
              <a:gd name="connsiteX23" fmla="*/ 45244 w 942447"/>
              <a:gd name="connsiteY23" fmla="*/ 138113 h 140494"/>
              <a:gd name="connsiteX24" fmla="*/ 30956 w 942447"/>
              <a:gd name="connsiteY24" fmla="*/ 133350 h 140494"/>
              <a:gd name="connsiteX25" fmla="*/ 23812 w 942447"/>
              <a:gd name="connsiteY25" fmla="*/ 130969 h 140494"/>
              <a:gd name="connsiteX26" fmla="*/ 16669 w 942447"/>
              <a:gd name="connsiteY26" fmla="*/ 126207 h 140494"/>
              <a:gd name="connsiteX27" fmla="*/ 0 w 942447"/>
              <a:gd name="connsiteY27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11919 w 942447"/>
              <a:gd name="connsiteY20" fmla="*/ 130969 h 140494"/>
              <a:gd name="connsiteX21" fmla="*/ 90487 w 942447"/>
              <a:gd name="connsiteY21" fmla="*/ 140494 h 140494"/>
              <a:gd name="connsiteX22" fmla="*/ 45244 w 942447"/>
              <a:gd name="connsiteY22" fmla="*/ 138113 h 140494"/>
              <a:gd name="connsiteX23" fmla="*/ 30956 w 942447"/>
              <a:gd name="connsiteY23" fmla="*/ 133350 h 140494"/>
              <a:gd name="connsiteX24" fmla="*/ 23812 w 942447"/>
              <a:gd name="connsiteY24" fmla="*/ 130969 h 140494"/>
              <a:gd name="connsiteX25" fmla="*/ 16669 w 942447"/>
              <a:gd name="connsiteY25" fmla="*/ 126207 h 140494"/>
              <a:gd name="connsiteX26" fmla="*/ 0 w 942447"/>
              <a:gd name="connsiteY26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11919 w 942447"/>
              <a:gd name="connsiteY20" fmla="*/ 130969 h 140494"/>
              <a:gd name="connsiteX21" fmla="*/ 90487 w 942447"/>
              <a:gd name="connsiteY21" fmla="*/ 140494 h 140494"/>
              <a:gd name="connsiteX22" fmla="*/ 45244 w 942447"/>
              <a:gd name="connsiteY22" fmla="*/ 138113 h 140494"/>
              <a:gd name="connsiteX23" fmla="*/ 30956 w 942447"/>
              <a:gd name="connsiteY23" fmla="*/ 133350 h 140494"/>
              <a:gd name="connsiteX24" fmla="*/ 16669 w 942447"/>
              <a:gd name="connsiteY24" fmla="*/ 126207 h 140494"/>
              <a:gd name="connsiteX25" fmla="*/ 0 w 942447"/>
              <a:gd name="connsiteY25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11919 w 942447"/>
              <a:gd name="connsiteY20" fmla="*/ 130969 h 140494"/>
              <a:gd name="connsiteX21" fmla="*/ 90487 w 942447"/>
              <a:gd name="connsiteY21" fmla="*/ 140494 h 140494"/>
              <a:gd name="connsiteX22" fmla="*/ 45244 w 942447"/>
              <a:gd name="connsiteY22" fmla="*/ 138113 h 140494"/>
              <a:gd name="connsiteX23" fmla="*/ 30956 w 942447"/>
              <a:gd name="connsiteY23" fmla="*/ 133350 h 140494"/>
              <a:gd name="connsiteX24" fmla="*/ 0 w 942447"/>
              <a:gd name="connsiteY24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97644 w 942447"/>
              <a:gd name="connsiteY18" fmla="*/ 95250 h 140494"/>
              <a:gd name="connsiteX19" fmla="*/ 147637 w 942447"/>
              <a:gd name="connsiteY19" fmla="*/ 114300 h 140494"/>
              <a:gd name="connsiteX20" fmla="*/ 111919 w 942447"/>
              <a:gd name="connsiteY20" fmla="*/ 130969 h 140494"/>
              <a:gd name="connsiteX21" fmla="*/ 90487 w 942447"/>
              <a:gd name="connsiteY21" fmla="*/ 140494 h 140494"/>
              <a:gd name="connsiteX22" fmla="*/ 45244 w 942447"/>
              <a:gd name="connsiteY22" fmla="*/ 138113 h 140494"/>
              <a:gd name="connsiteX23" fmla="*/ 0 w 942447"/>
              <a:gd name="connsiteY23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709612 w 942447"/>
              <a:gd name="connsiteY8" fmla="*/ 23813 h 140494"/>
              <a:gd name="connsiteX9" fmla="*/ 659606 w 942447"/>
              <a:gd name="connsiteY9" fmla="*/ 19050 h 140494"/>
              <a:gd name="connsiteX10" fmla="*/ 628650 w 942447"/>
              <a:gd name="connsiteY10" fmla="*/ 9525 h 140494"/>
              <a:gd name="connsiteX11" fmla="*/ 597694 w 942447"/>
              <a:gd name="connsiteY11" fmla="*/ 0 h 140494"/>
              <a:gd name="connsiteX12" fmla="*/ 457200 w 942447"/>
              <a:gd name="connsiteY12" fmla="*/ 2382 h 140494"/>
              <a:gd name="connsiteX13" fmla="*/ 409575 w 942447"/>
              <a:gd name="connsiteY13" fmla="*/ 16669 h 140494"/>
              <a:gd name="connsiteX14" fmla="*/ 340519 w 942447"/>
              <a:gd name="connsiteY14" fmla="*/ 35719 h 140494"/>
              <a:gd name="connsiteX15" fmla="*/ 283369 w 942447"/>
              <a:gd name="connsiteY15" fmla="*/ 54769 h 140494"/>
              <a:gd name="connsiteX16" fmla="*/ 240506 w 942447"/>
              <a:gd name="connsiteY16" fmla="*/ 69057 h 140494"/>
              <a:gd name="connsiteX17" fmla="*/ 204787 w 942447"/>
              <a:gd name="connsiteY17" fmla="*/ 92869 h 140494"/>
              <a:gd name="connsiteX18" fmla="*/ 147637 w 942447"/>
              <a:gd name="connsiteY18" fmla="*/ 114300 h 140494"/>
              <a:gd name="connsiteX19" fmla="*/ 111919 w 942447"/>
              <a:gd name="connsiteY19" fmla="*/ 130969 h 140494"/>
              <a:gd name="connsiteX20" fmla="*/ 90487 w 942447"/>
              <a:gd name="connsiteY20" fmla="*/ 140494 h 140494"/>
              <a:gd name="connsiteX21" fmla="*/ 45244 w 942447"/>
              <a:gd name="connsiteY21" fmla="*/ 138113 h 140494"/>
              <a:gd name="connsiteX22" fmla="*/ 0 w 942447"/>
              <a:gd name="connsiteY22" fmla="*/ 111919 h 140494"/>
              <a:gd name="connsiteX0" fmla="*/ 940594 w 942447"/>
              <a:gd name="connsiteY0" fmla="*/ 95250 h 140494"/>
              <a:gd name="connsiteX1" fmla="*/ 878681 w 942447"/>
              <a:gd name="connsiteY1" fmla="*/ 88107 h 140494"/>
              <a:gd name="connsiteX2" fmla="*/ 828675 w 942447"/>
              <a:gd name="connsiteY2" fmla="*/ 71438 h 140494"/>
              <a:gd name="connsiteX3" fmla="*/ 800100 w 942447"/>
              <a:gd name="connsiteY3" fmla="*/ 61913 h 140494"/>
              <a:gd name="connsiteX4" fmla="*/ 785812 w 942447"/>
              <a:gd name="connsiteY4" fmla="*/ 57150 h 140494"/>
              <a:gd name="connsiteX5" fmla="*/ 764381 w 942447"/>
              <a:gd name="connsiteY5" fmla="*/ 47625 h 140494"/>
              <a:gd name="connsiteX6" fmla="*/ 738187 w 942447"/>
              <a:gd name="connsiteY6" fmla="*/ 33338 h 140494"/>
              <a:gd name="connsiteX7" fmla="*/ 716756 w 942447"/>
              <a:gd name="connsiteY7" fmla="*/ 26194 h 140494"/>
              <a:gd name="connsiteX8" fmla="*/ 659606 w 942447"/>
              <a:gd name="connsiteY8" fmla="*/ 19050 h 140494"/>
              <a:gd name="connsiteX9" fmla="*/ 628650 w 942447"/>
              <a:gd name="connsiteY9" fmla="*/ 9525 h 140494"/>
              <a:gd name="connsiteX10" fmla="*/ 597694 w 942447"/>
              <a:gd name="connsiteY10" fmla="*/ 0 h 140494"/>
              <a:gd name="connsiteX11" fmla="*/ 457200 w 942447"/>
              <a:gd name="connsiteY11" fmla="*/ 2382 h 140494"/>
              <a:gd name="connsiteX12" fmla="*/ 409575 w 942447"/>
              <a:gd name="connsiteY12" fmla="*/ 16669 h 140494"/>
              <a:gd name="connsiteX13" fmla="*/ 340519 w 942447"/>
              <a:gd name="connsiteY13" fmla="*/ 35719 h 140494"/>
              <a:gd name="connsiteX14" fmla="*/ 283369 w 942447"/>
              <a:gd name="connsiteY14" fmla="*/ 54769 h 140494"/>
              <a:gd name="connsiteX15" fmla="*/ 240506 w 942447"/>
              <a:gd name="connsiteY15" fmla="*/ 69057 h 140494"/>
              <a:gd name="connsiteX16" fmla="*/ 204787 w 942447"/>
              <a:gd name="connsiteY16" fmla="*/ 92869 h 140494"/>
              <a:gd name="connsiteX17" fmla="*/ 147637 w 942447"/>
              <a:gd name="connsiteY17" fmla="*/ 114300 h 140494"/>
              <a:gd name="connsiteX18" fmla="*/ 111919 w 942447"/>
              <a:gd name="connsiteY18" fmla="*/ 130969 h 140494"/>
              <a:gd name="connsiteX19" fmla="*/ 90487 w 942447"/>
              <a:gd name="connsiteY19" fmla="*/ 140494 h 140494"/>
              <a:gd name="connsiteX20" fmla="*/ 45244 w 942447"/>
              <a:gd name="connsiteY20" fmla="*/ 138113 h 140494"/>
              <a:gd name="connsiteX21" fmla="*/ 0 w 942447"/>
              <a:gd name="connsiteY21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800100 w 950119"/>
              <a:gd name="connsiteY3" fmla="*/ 61913 h 140494"/>
              <a:gd name="connsiteX4" fmla="*/ 785812 w 950119"/>
              <a:gd name="connsiteY4" fmla="*/ 57150 h 140494"/>
              <a:gd name="connsiteX5" fmla="*/ 764381 w 950119"/>
              <a:gd name="connsiteY5" fmla="*/ 47625 h 140494"/>
              <a:gd name="connsiteX6" fmla="*/ 738187 w 950119"/>
              <a:gd name="connsiteY6" fmla="*/ 33338 h 140494"/>
              <a:gd name="connsiteX7" fmla="*/ 716756 w 950119"/>
              <a:gd name="connsiteY7" fmla="*/ 26194 h 140494"/>
              <a:gd name="connsiteX8" fmla="*/ 659606 w 950119"/>
              <a:gd name="connsiteY8" fmla="*/ 19050 h 140494"/>
              <a:gd name="connsiteX9" fmla="*/ 628650 w 950119"/>
              <a:gd name="connsiteY9" fmla="*/ 9525 h 140494"/>
              <a:gd name="connsiteX10" fmla="*/ 597694 w 950119"/>
              <a:gd name="connsiteY10" fmla="*/ 0 h 140494"/>
              <a:gd name="connsiteX11" fmla="*/ 457200 w 950119"/>
              <a:gd name="connsiteY11" fmla="*/ 2382 h 140494"/>
              <a:gd name="connsiteX12" fmla="*/ 409575 w 950119"/>
              <a:gd name="connsiteY12" fmla="*/ 16669 h 140494"/>
              <a:gd name="connsiteX13" fmla="*/ 340519 w 950119"/>
              <a:gd name="connsiteY13" fmla="*/ 35719 h 140494"/>
              <a:gd name="connsiteX14" fmla="*/ 283369 w 950119"/>
              <a:gd name="connsiteY14" fmla="*/ 54769 h 140494"/>
              <a:gd name="connsiteX15" fmla="*/ 240506 w 950119"/>
              <a:gd name="connsiteY15" fmla="*/ 69057 h 140494"/>
              <a:gd name="connsiteX16" fmla="*/ 204787 w 950119"/>
              <a:gd name="connsiteY16" fmla="*/ 92869 h 140494"/>
              <a:gd name="connsiteX17" fmla="*/ 147637 w 950119"/>
              <a:gd name="connsiteY17" fmla="*/ 114300 h 140494"/>
              <a:gd name="connsiteX18" fmla="*/ 111919 w 950119"/>
              <a:gd name="connsiteY18" fmla="*/ 130969 h 140494"/>
              <a:gd name="connsiteX19" fmla="*/ 90487 w 950119"/>
              <a:gd name="connsiteY19" fmla="*/ 140494 h 140494"/>
              <a:gd name="connsiteX20" fmla="*/ 45244 w 950119"/>
              <a:gd name="connsiteY20" fmla="*/ 138113 h 140494"/>
              <a:gd name="connsiteX21" fmla="*/ 0 w 950119"/>
              <a:gd name="connsiteY21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800100 w 950119"/>
              <a:gd name="connsiteY3" fmla="*/ 61913 h 140494"/>
              <a:gd name="connsiteX4" fmla="*/ 785812 w 950119"/>
              <a:gd name="connsiteY4" fmla="*/ 57150 h 140494"/>
              <a:gd name="connsiteX5" fmla="*/ 764381 w 950119"/>
              <a:gd name="connsiteY5" fmla="*/ 47625 h 140494"/>
              <a:gd name="connsiteX6" fmla="*/ 738187 w 950119"/>
              <a:gd name="connsiteY6" fmla="*/ 33338 h 140494"/>
              <a:gd name="connsiteX7" fmla="*/ 716756 w 950119"/>
              <a:gd name="connsiteY7" fmla="*/ 26194 h 140494"/>
              <a:gd name="connsiteX8" fmla="*/ 659606 w 950119"/>
              <a:gd name="connsiteY8" fmla="*/ 19050 h 140494"/>
              <a:gd name="connsiteX9" fmla="*/ 628650 w 950119"/>
              <a:gd name="connsiteY9" fmla="*/ 9525 h 140494"/>
              <a:gd name="connsiteX10" fmla="*/ 597694 w 950119"/>
              <a:gd name="connsiteY10" fmla="*/ 0 h 140494"/>
              <a:gd name="connsiteX11" fmla="*/ 457200 w 950119"/>
              <a:gd name="connsiteY11" fmla="*/ 2382 h 140494"/>
              <a:gd name="connsiteX12" fmla="*/ 409575 w 950119"/>
              <a:gd name="connsiteY12" fmla="*/ 16669 h 140494"/>
              <a:gd name="connsiteX13" fmla="*/ 340519 w 950119"/>
              <a:gd name="connsiteY13" fmla="*/ 35719 h 140494"/>
              <a:gd name="connsiteX14" fmla="*/ 283369 w 950119"/>
              <a:gd name="connsiteY14" fmla="*/ 54769 h 140494"/>
              <a:gd name="connsiteX15" fmla="*/ 240506 w 950119"/>
              <a:gd name="connsiteY15" fmla="*/ 69057 h 140494"/>
              <a:gd name="connsiteX16" fmla="*/ 204787 w 950119"/>
              <a:gd name="connsiteY16" fmla="*/ 92869 h 140494"/>
              <a:gd name="connsiteX17" fmla="*/ 147637 w 950119"/>
              <a:gd name="connsiteY17" fmla="*/ 114300 h 140494"/>
              <a:gd name="connsiteX18" fmla="*/ 111919 w 950119"/>
              <a:gd name="connsiteY18" fmla="*/ 130969 h 140494"/>
              <a:gd name="connsiteX19" fmla="*/ 90487 w 950119"/>
              <a:gd name="connsiteY19" fmla="*/ 140494 h 140494"/>
              <a:gd name="connsiteX20" fmla="*/ 45244 w 950119"/>
              <a:gd name="connsiteY20" fmla="*/ 138113 h 140494"/>
              <a:gd name="connsiteX21" fmla="*/ 0 w 950119"/>
              <a:gd name="connsiteY21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800100 w 950119"/>
              <a:gd name="connsiteY3" fmla="*/ 61913 h 140494"/>
              <a:gd name="connsiteX4" fmla="*/ 785812 w 950119"/>
              <a:gd name="connsiteY4" fmla="*/ 57150 h 140494"/>
              <a:gd name="connsiteX5" fmla="*/ 764381 w 950119"/>
              <a:gd name="connsiteY5" fmla="*/ 47625 h 140494"/>
              <a:gd name="connsiteX6" fmla="*/ 738187 w 950119"/>
              <a:gd name="connsiteY6" fmla="*/ 33338 h 140494"/>
              <a:gd name="connsiteX7" fmla="*/ 716756 w 950119"/>
              <a:gd name="connsiteY7" fmla="*/ 26194 h 140494"/>
              <a:gd name="connsiteX8" fmla="*/ 659606 w 950119"/>
              <a:gd name="connsiteY8" fmla="*/ 19050 h 140494"/>
              <a:gd name="connsiteX9" fmla="*/ 628650 w 950119"/>
              <a:gd name="connsiteY9" fmla="*/ 9525 h 140494"/>
              <a:gd name="connsiteX10" fmla="*/ 597694 w 950119"/>
              <a:gd name="connsiteY10" fmla="*/ 0 h 140494"/>
              <a:gd name="connsiteX11" fmla="*/ 457200 w 950119"/>
              <a:gd name="connsiteY11" fmla="*/ 2382 h 140494"/>
              <a:gd name="connsiteX12" fmla="*/ 409575 w 950119"/>
              <a:gd name="connsiteY12" fmla="*/ 16669 h 140494"/>
              <a:gd name="connsiteX13" fmla="*/ 340519 w 950119"/>
              <a:gd name="connsiteY13" fmla="*/ 35719 h 140494"/>
              <a:gd name="connsiteX14" fmla="*/ 283369 w 950119"/>
              <a:gd name="connsiteY14" fmla="*/ 54769 h 140494"/>
              <a:gd name="connsiteX15" fmla="*/ 240506 w 950119"/>
              <a:gd name="connsiteY15" fmla="*/ 69057 h 140494"/>
              <a:gd name="connsiteX16" fmla="*/ 204787 w 950119"/>
              <a:gd name="connsiteY16" fmla="*/ 92869 h 140494"/>
              <a:gd name="connsiteX17" fmla="*/ 147637 w 950119"/>
              <a:gd name="connsiteY17" fmla="*/ 114300 h 140494"/>
              <a:gd name="connsiteX18" fmla="*/ 111919 w 950119"/>
              <a:gd name="connsiteY18" fmla="*/ 130969 h 140494"/>
              <a:gd name="connsiteX19" fmla="*/ 90487 w 950119"/>
              <a:gd name="connsiteY19" fmla="*/ 140494 h 140494"/>
              <a:gd name="connsiteX20" fmla="*/ 45244 w 950119"/>
              <a:gd name="connsiteY20" fmla="*/ 138113 h 140494"/>
              <a:gd name="connsiteX21" fmla="*/ 0 w 950119"/>
              <a:gd name="connsiteY21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800100 w 950119"/>
              <a:gd name="connsiteY3" fmla="*/ 61913 h 140494"/>
              <a:gd name="connsiteX4" fmla="*/ 764381 w 950119"/>
              <a:gd name="connsiteY4" fmla="*/ 47625 h 140494"/>
              <a:gd name="connsiteX5" fmla="*/ 738187 w 950119"/>
              <a:gd name="connsiteY5" fmla="*/ 33338 h 140494"/>
              <a:gd name="connsiteX6" fmla="*/ 716756 w 950119"/>
              <a:gd name="connsiteY6" fmla="*/ 26194 h 140494"/>
              <a:gd name="connsiteX7" fmla="*/ 659606 w 950119"/>
              <a:gd name="connsiteY7" fmla="*/ 19050 h 140494"/>
              <a:gd name="connsiteX8" fmla="*/ 628650 w 950119"/>
              <a:gd name="connsiteY8" fmla="*/ 9525 h 140494"/>
              <a:gd name="connsiteX9" fmla="*/ 597694 w 950119"/>
              <a:gd name="connsiteY9" fmla="*/ 0 h 140494"/>
              <a:gd name="connsiteX10" fmla="*/ 457200 w 950119"/>
              <a:gd name="connsiteY10" fmla="*/ 2382 h 140494"/>
              <a:gd name="connsiteX11" fmla="*/ 409575 w 950119"/>
              <a:gd name="connsiteY11" fmla="*/ 16669 h 140494"/>
              <a:gd name="connsiteX12" fmla="*/ 340519 w 950119"/>
              <a:gd name="connsiteY12" fmla="*/ 35719 h 140494"/>
              <a:gd name="connsiteX13" fmla="*/ 283369 w 950119"/>
              <a:gd name="connsiteY13" fmla="*/ 54769 h 140494"/>
              <a:gd name="connsiteX14" fmla="*/ 240506 w 950119"/>
              <a:gd name="connsiteY14" fmla="*/ 69057 h 140494"/>
              <a:gd name="connsiteX15" fmla="*/ 204787 w 950119"/>
              <a:gd name="connsiteY15" fmla="*/ 92869 h 140494"/>
              <a:gd name="connsiteX16" fmla="*/ 147637 w 950119"/>
              <a:gd name="connsiteY16" fmla="*/ 114300 h 140494"/>
              <a:gd name="connsiteX17" fmla="*/ 111919 w 950119"/>
              <a:gd name="connsiteY17" fmla="*/ 130969 h 140494"/>
              <a:gd name="connsiteX18" fmla="*/ 90487 w 950119"/>
              <a:gd name="connsiteY18" fmla="*/ 140494 h 140494"/>
              <a:gd name="connsiteX19" fmla="*/ 45244 w 950119"/>
              <a:gd name="connsiteY19" fmla="*/ 138113 h 140494"/>
              <a:gd name="connsiteX20" fmla="*/ 0 w 950119"/>
              <a:gd name="connsiteY20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800100 w 950119"/>
              <a:gd name="connsiteY3" fmla="*/ 61913 h 140494"/>
              <a:gd name="connsiteX4" fmla="*/ 764381 w 950119"/>
              <a:gd name="connsiteY4" fmla="*/ 47625 h 140494"/>
              <a:gd name="connsiteX5" fmla="*/ 716756 w 950119"/>
              <a:gd name="connsiteY5" fmla="*/ 26194 h 140494"/>
              <a:gd name="connsiteX6" fmla="*/ 659606 w 950119"/>
              <a:gd name="connsiteY6" fmla="*/ 19050 h 140494"/>
              <a:gd name="connsiteX7" fmla="*/ 628650 w 950119"/>
              <a:gd name="connsiteY7" fmla="*/ 9525 h 140494"/>
              <a:gd name="connsiteX8" fmla="*/ 597694 w 950119"/>
              <a:gd name="connsiteY8" fmla="*/ 0 h 140494"/>
              <a:gd name="connsiteX9" fmla="*/ 457200 w 950119"/>
              <a:gd name="connsiteY9" fmla="*/ 2382 h 140494"/>
              <a:gd name="connsiteX10" fmla="*/ 409575 w 950119"/>
              <a:gd name="connsiteY10" fmla="*/ 16669 h 140494"/>
              <a:gd name="connsiteX11" fmla="*/ 340519 w 950119"/>
              <a:gd name="connsiteY11" fmla="*/ 35719 h 140494"/>
              <a:gd name="connsiteX12" fmla="*/ 283369 w 950119"/>
              <a:gd name="connsiteY12" fmla="*/ 54769 h 140494"/>
              <a:gd name="connsiteX13" fmla="*/ 240506 w 950119"/>
              <a:gd name="connsiteY13" fmla="*/ 69057 h 140494"/>
              <a:gd name="connsiteX14" fmla="*/ 204787 w 950119"/>
              <a:gd name="connsiteY14" fmla="*/ 92869 h 140494"/>
              <a:gd name="connsiteX15" fmla="*/ 147637 w 950119"/>
              <a:gd name="connsiteY15" fmla="*/ 114300 h 140494"/>
              <a:gd name="connsiteX16" fmla="*/ 111919 w 950119"/>
              <a:gd name="connsiteY16" fmla="*/ 130969 h 140494"/>
              <a:gd name="connsiteX17" fmla="*/ 90487 w 950119"/>
              <a:gd name="connsiteY17" fmla="*/ 140494 h 140494"/>
              <a:gd name="connsiteX18" fmla="*/ 45244 w 950119"/>
              <a:gd name="connsiteY18" fmla="*/ 138113 h 140494"/>
              <a:gd name="connsiteX19" fmla="*/ 0 w 950119"/>
              <a:gd name="connsiteY19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764381 w 950119"/>
              <a:gd name="connsiteY3" fmla="*/ 47625 h 140494"/>
              <a:gd name="connsiteX4" fmla="*/ 716756 w 950119"/>
              <a:gd name="connsiteY4" fmla="*/ 26194 h 140494"/>
              <a:gd name="connsiteX5" fmla="*/ 659606 w 950119"/>
              <a:gd name="connsiteY5" fmla="*/ 19050 h 140494"/>
              <a:gd name="connsiteX6" fmla="*/ 628650 w 950119"/>
              <a:gd name="connsiteY6" fmla="*/ 9525 h 140494"/>
              <a:gd name="connsiteX7" fmla="*/ 597694 w 950119"/>
              <a:gd name="connsiteY7" fmla="*/ 0 h 140494"/>
              <a:gd name="connsiteX8" fmla="*/ 457200 w 950119"/>
              <a:gd name="connsiteY8" fmla="*/ 2382 h 140494"/>
              <a:gd name="connsiteX9" fmla="*/ 409575 w 950119"/>
              <a:gd name="connsiteY9" fmla="*/ 16669 h 140494"/>
              <a:gd name="connsiteX10" fmla="*/ 340519 w 950119"/>
              <a:gd name="connsiteY10" fmla="*/ 35719 h 140494"/>
              <a:gd name="connsiteX11" fmla="*/ 283369 w 950119"/>
              <a:gd name="connsiteY11" fmla="*/ 54769 h 140494"/>
              <a:gd name="connsiteX12" fmla="*/ 240506 w 950119"/>
              <a:gd name="connsiteY12" fmla="*/ 69057 h 140494"/>
              <a:gd name="connsiteX13" fmla="*/ 204787 w 950119"/>
              <a:gd name="connsiteY13" fmla="*/ 92869 h 140494"/>
              <a:gd name="connsiteX14" fmla="*/ 147637 w 950119"/>
              <a:gd name="connsiteY14" fmla="*/ 114300 h 140494"/>
              <a:gd name="connsiteX15" fmla="*/ 111919 w 950119"/>
              <a:gd name="connsiteY15" fmla="*/ 130969 h 140494"/>
              <a:gd name="connsiteX16" fmla="*/ 90487 w 950119"/>
              <a:gd name="connsiteY16" fmla="*/ 140494 h 140494"/>
              <a:gd name="connsiteX17" fmla="*/ 45244 w 950119"/>
              <a:gd name="connsiteY17" fmla="*/ 138113 h 140494"/>
              <a:gd name="connsiteX18" fmla="*/ 0 w 950119"/>
              <a:gd name="connsiteY18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764381 w 950119"/>
              <a:gd name="connsiteY3" fmla="*/ 47625 h 140494"/>
              <a:gd name="connsiteX4" fmla="*/ 716756 w 950119"/>
              <a:gd name="connsiteY4" fmla="*/ 26194 h 140494"/>
              <a:gd name="connsiteX5" fmla="*/ 659606 w 950119"/>
              <a:gd name="connsiteY5" fmla="*/ 19050 h 140494"/>
              <a:gd name="connsiteX6" fmla="*/ 597694 w 950119"/>
              <a:gd name="connsiteY6" fmla="*/ 0 h 140494"/>
              <a:gd name="connsiteX7" fmla="*/ 457200 w 950119"/>
              <a:gd name="connsiteY7" fmla="*/ 2382 h 140494"/>
              <a:gd name="connsiteX8" fmla="*/ 409575 w 950119"/>
              <a:gd name="connsiteY8" fmla="*/ 16669 h 140494"/>
              <a:gd name="connsiteX9" fmla="*/ 340519 w 950119"/>
              <a:gd name="connsiteY9" fmla="*/ 35719 h 140494"/>
              <a:gd name="connsiteX10" fmla="*/ 283369 w 950119"/>
              <a:gd name="connsiteY10" fmla="*/ 54769 h 140494"/>
              <a:gd name="connsiteX11" fmla="*/ 240506 w 950119"/>
              <a:gd name="connsiteY11" fmla="*/ 69057 h 140494"/>
              <a:gd name="connsiteX12" fmla="*/ 204787 w 950119"/>
              <a:gd name="connsiteY12" fmla="*/ 92869 h 140494"/>
              <a:gd name="connsiteX13" fmla="*/ 147637 w 950119"/>
              <a:gd name="connsiteY13" fmla="*/ 114300 h 140494"/>
              <a:gd name="connsiteX14" fmla="*/ 111919 w 950119"/>
              <a:gd name="connsiteY14" fmla="*/ 130969 h 140494"/>
              <a:gd name="connsiteX15" fmla="*/ 90487 w 950119"/>
              <a:gd name="connsiteY15" fmla="*/ 140494 h 140494"/>
              <a:gd name="connsiteX16" fmla="*/ 45244 w 950119"/>
              <a:gd name="connsiteY16" fmla="*/ 138113 h 140494"/>
              <a:gd name="connsiteX17" fmla="*/ 0 w 950119"/>
              <a:gd name="connsiteY17" fmla="*/ 111919 h 140494"/>
              <a:gd name="connsiteX0" fmla="*/ 950119 w 950119"/>
              <a:gd name="connsiteY0" fmla="*/ 95250 h 140494"/>
              <a:gd name="connsiteX1" fmla="*/ 878681 w 950119"/>
              <a:gd name="connsiteY1" fmla="*/ 88107 h 140494"/>
              <a:gd name="connsiteX2" fmla="*/ 828675 w 950119"/>
              <a:gd name="connsiteY2" fmla="*/ 71438 h 140494"/>
              <a:gd name="connsiteX3" fmla="*/ 764381 w 950119"/>
              <a:gd name="connsiteY3" fmla="*/ 47625 h 140494"/>
              <a:gd name="connsiteX4" fmla="*/ 716756 w 950119"/>
              <a:gd name="connsiteY4" fmla="*/ 26194 h 140494"/>
              <a:gd name="connsiteX5" fmla="*/ 597694 w 950119"/>
              <a:gd name="connsiteY5" fmla="*/ 0 h 140494"/>
              <a:gd name="connsiteX6" fmla="*/ 457200 w 950119"/>
              <a:gd name="connsiteY6" fmla="*/ 2382 h 140494"/>
              <a:gd name="connsiteX7" fmla="*/ 409575 w 950119"/>
              <a:gd name="connsiteY7" fmla="*/ 16669 h 140494"/>
              <a:gd name="connsiteX8" fmla="*/ 340519 w 950119"/>
              <a:gd name="connsiteY8" fmla="*/ 35719 h 140494"/>
              <a:gd name="connsiteX9" fmla="*/ 283369 w 950119"/>
              <a:gd name="connsiteY9" fmla="*/ 54769 h 140494"/>
              <a:gd name="connsiteX10" fmla="*/ 240506 w 950119"/>
              <a:gd name="connsiteY10" fmla="*/ 69057 h 140494"/>
              <a:gd name="connsiteX11" fmla="*/ 204787 w 950119"/>
              <a:gd name="connsiteY11" fmla="*/ 92869 h 140494"/>
              <a:gd name="connsiteX12" fmla="*/ 147637 w 950119"/>
              <a:gd name="connsiteY12" fmla="*/ 114300 h 140494"/>
              <a:gd name="connsiteX13" fmla="*/ 111919 w 950119"/>
              <a:gd name="connsiteY13" fmla="*/ 130969 h 140494"/>
              <a:gd name="connsiteX14" fmla="*/ 90487 w 950119"/>
              <a:gd name="connsiteY14" fmla="*/ 140494 h 140494"/>
              <a:gd name="connsiteX15" fmla="*/ 45244 w 950119"/>
              <a:gd name="connsiteY15" fmla="*/ 138113 h 140494"/>
              <a:gd name="connsiteX16" fmla="*/ 0 w 950119"/>
              <a:gd name="connsiteY16" fmla="*/ 111919 h 140494"/>
              <a:gd name="connsiteX0" fmla="*/ 950119 w 950119"/>
              <a:gd name="connsiteY0" fmla="*/ 100508 h 145752"/>
              <a:gd name="connsiteX1" fmla="*/ 878681 w 950119"/>
              <a:gd name="connsiteY1" fmla="*/ 93365 h 145752"/>
              <a:gd name="connsiteX2" fmla="*/ 828675 w 950119"/>
              <a:gd name="connsiteY2" fmla="*/ 76696 h 145752"/>
              <a:gd name="connsiteX3" fmla="*/ 764381 w 950119"/>
              <a:gd name="connsiteY3" fmla="*/ 52883 h 145752"/>
              <a:gd name="connsiteX4" fmla="*/ 716756 w 950119"/>
              <a:gd name="connsiteY4" fmla="*/ 31452 h 145752"/>
              <a:gd name="connsiteX5" fmla="*/ 597694 w 950119"/>
              <a:gd name="connsiteY5" fmla="*/ 5258 h 145752"/>
              <a:gd name="connsiteX6" fmla="*/ 457200 w 950119"/>
              <a:gd name="connsiteY6" fmla="*/ 7640 h 145752"/>
              <a:gd name="connsiteX7" fmla="*/ 409575 w 950119"/>
              <a:gd name="connsiteY7" fmla="*/ 21927 h 145752"/>
              <a:gd name="connsiteX8" fmla="*/ 340519 w 950119"/>
              <a:gd name="connsiteY8" fmla="*/ 40977 h 145752"/>
              <a:gd name="connsiteX9" fmla="*/ 283369 w 950119"/>
              <a:gd name="connsiteY9" fmla="*/ 60027 h 145752"/>
              <a:gd name="connsiteX10" fmla="*/ 240506 w 950119"/>
              <a:gd name="connsiteY10" fmla="*/ 74315 h 145752"/>
              <a:gd name="connsiteX11" fmla="*/ 204787 w 950119"/>
              <a:gd name="connsiteY11" fmla="*/ 98127 h 145752"/>
              <a:gd name="connsiteX12" fmla="*/ 147637 w 950119"/>
              <a:gd name="connsiteY12" fmla="*/ 119558 h 145752"/>
              <a:gd name="connsiteX13" fmla="*/ 111919 w 950119"/>
              <a:gd name="connsiteY13" fmla="*/ 136227 h 145752"/>
              <a:gd name="connsiteX14" fmla="*/ 90487 w 950119"/>
              <a:gd name="connsiteY14" fmla="*/ 145752 h 145752"/>
              <a:gd name="connsiteX15" fmla="*/ 45244 w 950119"/>
              <a:gd name="connsiteY15" fmla="*/ 143371 h 145752"/>
              <a:gd name="connsiteX16" fmla="*/ 0 w 950119"/>
              <a:gd name="connsiteY16" fmla="*/ 117177 h 145752"/>
              <a:gd name="connsiteX0" fmla="*/ 950119 w 950119"/>
              <a:gd name="connsiteY0" fmla="*/ 100508 h 145752"/>
              <a:gd name="connsiteX1" fmla="*/ 878681 w 950119"/>
              <a:gd name="connsiteY1" fmla="*/ 93365 h 145752"/>
              <a:gd name="connsiteX2" fmla="*/ 828675 w 950119"/>
              <a:gd name="connsiteY2" fmla="*/ 76696 h 145752"/>
              <a:gd name="connsiteX3" fmla="*/ 764381 w 950119"/>
              <a:gd name="connsiteY3" fmla="*/ 52883 h 145752"/>
              <a:gd name="connsiteX4" fmla="*/ 716756 w 950119"/>
              <a:gd name="connsiteY4" fmla="*/ 31452 h 145752"/>
              <a:gd name="connsiteX5" fmla="*/ 597694 w 950119"/>
              <a:gd name="connsiteY5" fmla="*/ 5258 h 145752"/>
              <a:gd name="connsiteX6" fmla="*/ 457200 w 950119"/>
              <a:gd name="connsiteY6" fmla="*/ 7640 h 145752"/>
              <a:gd name="connsiteX7" fmla="*/ 409575 w 950119"/>
              <a:gd name="connsiteY7" fmla="*/ 21927 h 145752"/>
              <a:gd name="connsiteX8" fmla="*/ 340519 w 950119"/>
              <a:gd name="connsiteY8" fmla="*/ 40977 h 145752"/>
              <a:gd name="connsiteX9" fmla="*/ 283369 w 950119"/>
              <a:gd name="connsiteY9" fmla="*/ 60027 h 145752"/>
              <a:gd name="connsiteX10" fmla="*/ 204787 w 950119"/>
              <a:gd name="connsiteY10" fmla="*/ 98127 h 145752"/>
              <a:gd name="connsiteX11" fmla="*/ 147637 w 950119"/>
              <a:gd name="connsiteY11" fmla="*/ 119558 h 145752"/>
              <a:gd name="connsiteX12" fmla="*/ 111919 w 950119"/>
              <a:gd name="connsiteY12" fmla="*/ 136227 h 145752"/>
              <a:gd name="connsiteX13" fmla="*/ 90487 w 950119"/>
              <a:gd name="connsiteY13" fmla="*/ 145752 h 145752"/>
              <a:gd name="connsiteX14" fmla="*/ 45244 w 950119"/>
              <a:gd name="connsiteY14" fmla="*/ 143371 h 145752"/>
              <a:gd name="connsiteX15" fmla="*/ 0 w 950119"/>
              <a:gd name="connsiteY15" fmla="*/ 117177 h 145752"/>
              <a:gd name="connsiteX0" fmla="*/ 950119 w 950119"/>
              <a:gd name="connsiteY0" fmla="*/ 100508 h 145752"/>
              <a:gd name="connsiteX1" fmla="*/ 878681 w 950119"/>
              <a:gd name="connsiteY1" fmla="*/ 93365 h 145752"/>
              <a:gd name="connsiteX2" fmla="*/ 828675 w 950119"/>
              <a:gd name="connsiteY2" fmla="*/ 76696 h 145752"/>
              <a:gd name="connsiteX3" fmla="*/ 764381 w 950119"/>
              <a:gd name="connsiteY3" fmla="*/ 52883 h 145752"/>
              <a:gd name="connsiteX4" fmla="*/ 716756 w 950119"/>
              <a:gd name="connsiteY4" fmla="*/ 31452 h 145752"/>
              <a:gd name="connsiteX5" fmla="*/ 597694 w 950119"/>
              <a:gd name="connsiteY5" fmla="*/ 5258 h 145752"/>
              <a:gd name="connsiteX6" fmla="*/ 457200 w 950119"/>
              <a:gd name="connsiteY6" fmla="*/ 7640 h 145752"/>
              <a:gd name="connsiteX7" fmla="*/ 409575 w 950119"/>
              <a:gd name="connsiteY7" fmla="*/ 21927 h 145752"/>
              <a:gd name="connsiteX8" fmla="*/ 340519 w 950119"/>
              <a:gd name="connsiteY8" fmla="*/ 40977 h 145752"/>
              <a:gd name="connsiteX9" fmla="*/ 283369 w 950119"/>
              <a:gd name="connsiteY9" fmla="*/ 60027 h 145752"/>
              <a:gd name="connsiteX10" fmla="*/ 204787 w 950119"/>
              <a:gd name="connsiteY10" fmla="*/ 98127 h 145752"/>
              <a:gd name="connsiteX11" fmla="*/ 147637 w 950119"/>
              <a:gd name="connsiteY11" fmla="*/ 119558 h 145752"/>
              <a:gd name="connsiteX12" fmla="*/ 90487 w 950119"/>
              <a:gd name="connsiteY12" fmla="*/ 145752 h 145752"/>
              <a:gd name="connsiteX13" fmla="*/ 45244 w 950119"/>
              <a:gd name="connsiteY13" fmla="*/ 143371 h 145752"/>
              <a:gd name="connsiteX14" fmla="*/ 0 w 950119"/>
              <a:gd name="connsiteY14" fmla="*/ 117177 h 1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0119" h="145752">
                <a:moveTo>
                  <a:pt x="950119" y="100508"/>
                </a:moveTo>
                <a:cubicBezTo>
                  <a:pt x="907759" y="111164"/>
                  <a:pt x="911491" y="107106"/>
                  <a:pt x="878681" y="93365"/>
                </a:cubicBezTo>
                <a:cubicBezTo>
                  <a:pt x="860028" y="89396"/>
                  <a:pt x="841772" y="81062"/>
                  <a:pt x="828675" y="76696"/>
                </a:cubicBezTo>
                <a:lnTo>
                  <a:pt x="764381" y="52883"/>
                </a:lnTo>
                <a:cubicBezTo>
                  <a:pt x="750490" y="46930"/>
                  <a:pt x="734219" y="36215"/>
                  <a:pt x="716756" y="31452"/>
                </a:cubicBezTo>
                <a:cubicBezTo>
                  <a:pt x="688975" y="23514"/>
                  <a:pt x="640953" y="9227"/>
                  <a:pt x="597694" y="5258"/>
                </a:cubicBezTo>
                <a:cubicBezTo>
                  <a:pt x="550863" y="6052"/>
                  <a:pt x="536451" y="0"/>
                  <a:pt x="457200" y="7640"/>
                </a:cubicBezTo>
                <a:cubicBezTo>
                  <a:pt x="425847" y="10418"/>
                  <a:pt x="429022" y="16371"/>
                  <a:pt x="409575" y="21927"/>
                </a:cubicBezTo>
                <a:lnTo>
                  <a:pt x="340519" y="40977"/>
                </a:lnTo>
                <a:lnTo>
                  <a:pt x="283369" y="60027"/>
                </a:lnTo>
                <a:lnTo>
                  <a:pt x="204787" y="98127"/>
                </a:lnTo>
                <a:lnTo>
                  <a:pt x="147637" y="119558"/>
                </a:lnTo>
                <a:lnTo>
                  <a:pt x="90487" y="145752"/>
                </a:lnTo>
                <a:cubicBezTo>
                  <a:pt x="75406" y="144958"/>
                  <a:pt x="60238" y="145170"/>
                  <a:pt x="45244" y="143371"/>
                </a:cubicBezTo>
                <a:cubicBezTo>
                  <a:pt x="30163" y="138609"/>
                  <a:pt x="9426" y="122634"/>
                  <a:pt x="0" y="11717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5069459" y="4660115"/>
            <a:ext cx="139700" cy="681037"/>
          </a:xfrm>
          <a:custGeom>
            <a:avLst/>
            <a:gdLst>
              <a:gd name="connsiteX0" fmla="*/ 97631 w 145507"/>
              <a:gd name="connsiteY0" fmla="*/ 666750 h 666750"/>
              <a:gd name="connsiteX1" fmla="*/ 104775 w 145507"/>
              <a:gd name="connsiteY1" fmla="*/ 652462 h 666750"/>
              <a:gd name="connsiteX2" fmla="*/ 97631 w 145507"/>
              <a:gd name="connsiteY2" fmla="*/ 650081 h 666750"/>
              <a:gd name="connsiteX3" fmla="*/ 88106 w 145507"/>
              <a:gd name="connsiteY3" fmla="*/ 640556 h 666750"/>
              <a:gd name="connsiteX4" fmla="*/ 73819 w 145507"/>
              <a:gd name="connsiteY4" fmla="*/ 631031 h 666750"/>
              <a:gd name="connsiteX5" fmla="*/ 42863 w 145507"/>
              <a:gd name="connsiteY5" fmla="*/ 538162 h 666750"/>
              <a:gd name="connsiteX6" fmla="*/ 40481 w 145507"/>
              <a:gd name="connsiteY6" fmla="*/ 531019 h 666750"/>
              <a:gd name="connsiteX7" fmla="*/ 38100 w 145507"/>
              <a:gd name="connsiteY7" fmla="*/ 523875 h 666750"/>
              <a:gd name="connsiteX8" fmla="*/ 33338 w 145507"/>
              <a:gd name="connsiteY8" fmla="*/ 516731 h 666750"/>
              <a:gd name="connsiteX9" fmla="*/ 21431 w 145507"/>
              <a:gd name="connsiteY9" fmla="*/ 497681 h 666750"/>
              <a:gd name="connsiteX10" fmla="*/ 11906 w 145507"/>
              <a:gd name="connsiteY10" fmla="*/ 476250 h 666750"/>
              <a:gd name="connsiteX11" fmla="*/ 7144 w 145507"/>
              <a:gd name="connsiteY11" fmla="*/ 459581 h 666750"/>
              <a:gd name="connsiteX12" fmla="*/ 2381 w 145507"/>
              <a:gd name="connsiteY12" fmla="*/ 445294 h 666750"/>
              <a:gd name="connsiteX13" fmla="*/ 0 w 145507"/>
              <a:gd name="connsiteY13" fmla="*/ 438150 h 666750"/>
              <a:gd name="connsiteX14" fmla="*/ 2381 w 145507"/>
              <a:gd name="connsiteY14" fmla="*/ 409575 h 666750"/>
              <a:gd name="connsiteX15" fmla="*/ 7144 w 145507"/>
              <a:gd name="connsiteY15" fmla="*/ 392906 h 666750"/>
              <a:gd name="connsiteX16" fmla="*/ 9525 w 145507"/>
              <a:gd name="connsiteY16" fmla="*/ 381000 h 666750"/>
              <a:gd name="connsiteX17" fmla="*/ 14288 w 145507"/>
              <a:gd name="connsiteY17" fmla="*/ 366712 h 666750"/>
              <a:gd name="connsiteX18" fmla="*/ 16669 w 145507"/>
              <a:gd name="connsiteY18" fmla="*/ 359569 h 666750"/>
              <a:gd name="connsiteX19" fmla="*/ 19050 w 145507"/>
              <a:gd name="connsiteY19" fmla="*/ 347662 h 666750"/>
              <a:gd name="connsiteX20" fmla="*/ 23813 w 145507"/>
              <a:gd name="connsiteY20" fmla="*/ 333375 h 666750"/>
              <a:gd name="connsiteX21" fmla="*/ 28575 w 145507"/>
              <a:gd name="connsiteY21" fmla="*/ 319087 h 666750"/>
              <a:gd name="connsiteX22" fmla="*/ 33338 w 145507"/>
              <a:gd name="connsiteY22" fmla="*/ 302419 h 666750"/>
              <a:gd name="connsiteX23" fmla="*/ 38100 w 145507"/>
              <a:gd name="connsiteY23" fmla="*/ 288131 h 666750"/>
              <a:gd name="connsiteX24" fmla="*/ 40481 w 145507"/>
              <a:gd name="connsiteY24" fmla="*/ 278606 h 666750"/>
              <a:gd name="connsiteX25" fmla="*/ 42863 w 145507"/>
              <a:gd name="connsiteY25" fmla="*/ 271462 h 666750"/>
              <a:gd name="connsiteX26" fmla="*/ 50006 w 145507"/>
              <a:gd name="connsiteY26" fmla="*/ 211931 h 666750"/>
              <a:gd name="connsiteX27" fmla="*/ 52388 w 145507"/>
              <a:gd name="connsiteY27" fmla="*/ 200025 h 666750"/>
              <a:gd name="connsiteX28" fmla="*/ 54769 w 145507"/>
              <a:gd name="connsiteY28" fmla="*/ 183356 h 666750"/>
              <a:gd name="connsiteX29" fmla="*/ 61913 w 145507"/>
              <a:gd name="connsiteY29" fmla="*/ 121444 h 666750"/>
              <a:gd name="connsiteX30" fmla="*/ 69056 w 145507"/>
              <a:gd name="connsiteY30" fmla="*/ 107156 h 666750"/>
              <a:gd name="connsiteX31" fmla="*/ 73819 w 145507"/>
              <a:gd name="connsiteY31" fmla="*/ 92869 h 666750"/>
              <a:gd name="connsiteX32" fmla="*/ 76200 w 145507"/>
              <a:gd name="connsiteY32" fmla="*/ 69056 h 666750"/>
              <a:gd name="connsiteX33" fmla="*/ 83344 w 145507"/>
              <a:gd name="connsiteY33" fmla="*/ 73819 h 666750"/>
              <a:gd name="connsiteX34" fmla="*/ 97631 w 145507"/>
              <a:gd name="connsiteY34" fmla="*/ 78581 h 666750"/>
              <a:gd name="connsiteX35" fmla="*/ 123825 w 145507"/>
              <a:gd name="connsiteY35" fmla="*/ 76200 h 666750"/>
              <a:gd name="connsiteX36" fmla="*/ 126206 w 145507"/>
              <a:gd name="connsiteY36" fmla="*/ 69056 h 666750"/>
              <a:gd name="connsiteX37" fmla="*/ 128588 w 145507"/>
              <a:gd name="connsiteY37" fmla="*/ 45244 h 666750"/>
              <a:gd name="connsiteX38" fmla="*/ 133350 w 145507"/>
              <a:gd name="connsiteY38" fmla="*/ 38100 h 666750"/>
              <a:gd name="connsiteX39" fmla="*/ 140494 w 145507"/>
              <a:gd name="connsiteY39" fmla="*/ 16669 h 666750"/>
              <a:gd name="connsiteX40" fmla="*/ 142875 w 145507"/>
              <a:gd name="connsiteY40" fmla="*/ 9525 h 666750"/>
              <a:gd name="connsiteX41" fmla="*/ 145256 w 145507"/>
              <a:gd name="connsiteY41" fmla="*/ 0 h 666750"/>
              <a:gd name="connsiteX0" fmla="*/ 97631 w 145507"/>
              <a:gd name="connsiteY0" fmla="*/ 666750 h 666750"/>
              <a:gd name="connsiteX1" fmla="*/ 104775 w 145507"/>
              <a:gd name="connsiteY1" fmla="*/ 652462 h 666750"/>
              <a:gd name="connsiteX2" fmla="*/ 88106 w 145507"/>
              <a:gd name="connsiteY2" fmla="*/ 640556 h 666750"/>
              <a:gd name="connsiteX3" fmla="*/ 73819 w 145507"/>
              <a:gd name="connsiteY3" fmla="*/ 631031 h 666750"/>
              <a:gd name="connsiteX4" fmla="*/ 42863 w 145507"/>
              <a:gd name="connsiteY4" fmla="*/ 538162 h 666750"/>
              <a:gd name="connsiteX5" fmla="*/ 40481 w 145507"/>
              <a:gd name="connsiteY5" fmla="*/ 531019 h 666750"/>
              <a:gd name="connsiteX6" fmla="*/ 38100 w 145507"/>
              <a:gd name="connsiteY6" fmla="*/ 523875 h 666750"/>
              <a:gd name="connsiteX7" fmla="*/ 33338 w 145507"/>
              <a:gd name="connsiteY7" fmla="*/ 516731 h 666750"/>
              <a:gd name="connsiteX8" fmla="*/ 21431 w 145507"/>
              <a:gd name="connsiteY8" fmla="*/ 497681 h 666750"/>
              <a:gd name="connsiteX9" fmla="*/ 11906 w 145507"/>
              <a:gd name="connsiteY9" fmla="*/ 476250 h 666750"/>
              <a:gd name="connsiteX10" fmla="*/ 7144 w 145507"/>
              <a:gd name="connsiteY10" fmla="*/ 459581 h 666750"/>
              <a:gd name="connsiteX11" fmla="*/ 2381 w 145507"/>
              <a:gd name="connsiteY11" fmla="*/ 445294 h 666750"/>
              <a:gd name="connsiteX12" fmla="*/ 0 w 145507"/>
              <a:gd name="connsiteY12" fmla="*/ 438150 h 666750"/>
              <a:gd name="connsiteX13" fmla="*/ 2381 w 145507"/>
              <a:gd name="connsiteY13" fmla="*/ 409575 h 666750"/>
              <a:gd name="connsiteX14" fmla="*/ 7144 w 145507"/>
              <a:gd name="connsiteY14" fmla="*/ 392906 h 666750"/>
              <a:gd name="connsiteX15" fmla="*/ 9525 w 145507"/>
              <a:gd name="connsiteY15" fmla="*/ 381000 h 666750"/>
              <a:gd name="connsiteX16" fmla="*/ 14288 w 145507"/>
              <a:gd name="connsiteY16" fmla="*/ 366712 h 666750"/>
              <a:gd name="connsiteX17" fmla="*/ 16669 w 145507"/>
              <a:gd name="connsiteY17" fmla="*/ 359569 h 666750"/>
              <a:gd name="connsiteX18" fmla="*/ 19050 w 145507"/>
              <a:gd name="connsiteY18" fmla="*/ 347662 h 666750"/>
              <a:gd name="connsiteX19" fmla="*/ 23813 w 145507"/>
              <a:gd name="connsiteY19" fmla="*/ 333375 h 666750"/>
              <a:gd name="connsiteX20" fmla="*/ 28575 w 145507"/>
              <a:gd name="connsiteY20" fmla="*/ 319087 h 666750"/>
              <a:gd name="connsiteX21" fmla="*/ 33338 w 145507"/>
              <a:gd name="connsiteY21" fmla="*/ 302419 h 666750"/>
              <a:gd name="connsiteX22" fmla="*/ 38100 w 145507"/>
              <a:gd name="connsiteY22" fmla="*/ 288131 h 666750"/>
              <a:gd name="connsiteX23" fmla="*/ 40481 w 145507"/>
              <a:gd name="connsiteY23" fmla="*/ 278606 h 666750"/>
              <a:gd name="connsiteX24" fmla="*/ 42863 w 145507"/>
              <a:gd name="connsiteY24" fmla="*/ 271462 h 666750"/>
              <a:gd name="connsiteX25" fmla="*/ 50006 w 145507"/>
              <a:gd name="connsiteY25" fmla="*/ 211931 h 666750"/>
              <a:gd name="connsiteX26" fmla="*/ 52388 w 145507"/>
              <a:gd name="connsiteY26" fmla="*/ 200025 h 666750"/>
              <a:gd name="connsiteX27" fmla="*/ 54769 w 145507"/>
              <a:gd name="connsiteY27" fmla="*/ 183356 h 666750"/>
              <a:gd name="connsiteX28" fmla="*/ 61913 w 145507"/>
              <a:gd name="connsiteY28" fmla="*/ 121444 h 666750"/>
              <a:gd name="connsiteX29" fmla="*/ 69056 w 145507"/>
              <a:gd name="connsiteY29" fmla="*/ 107156 h 666750"/>
              <a:gd name="connsiteX30" fmla="*/ 73819 w 145507"/>
              <a:gd name="connsiteY30" fmla="*/ 92869 h 666750"/>
              <a:gd name="connsiteX31" fmla="*/ 76200 w 145507"/>
              <a:gd name="connsiteY31" fmla="*/ 69056 h 666750"/>
              <a:gd name="connsiteX32" fmla="*/ 83344 w 145507"/>
              <a:gd name="connsiteY32" fmla="*/ 73819 h 666750"/>
              <a:gd name="connsiteX33" fmla="*/ 97631 w 145507"/>
              <a:gd name="connsiteY33" fmla="*/ 78581 h 666750"/>
              <a:gd name="connsiteX34" fmla="*/ 123825 w 145507"/>
              <a:gd name="connsiteY34" fmla="*/ 76200 h 666750"/>
              <a:gd name="connsiteX35" fmla="*/ 126206 w 145507"/>
              <a:gd name="connsiteY35" fmla="*/ 69056 h 666750"/>
              <a:gd name="connsiteX36" fmla="*/ 128588 w 145507"/>
              <a:gd name="connsiteY36" fmla="*/ 45244 h 666750"/>
              <a:gd name="connsiteX37" fmla="*/ 133350 w 145507"/>
              <a:gd name="connsiteY37" fmla="*/ 38100 h 666750"/>
              <a:gd name="connsiteX38" fmla="*/ 140494 w 145507"/>
              <a:gd name="connsiteY38" fmla="*/ 16669 h 666750"/>
              <a:gd name="connsiteX39" fmla="*/ 142875 w 145507"/>
              <a:gd name="connsiteY39" fmla="*/ 9525 h 666750"/>
              <a:gd name="connsiteX40" fmla="*/ 145256 w 145507"/>
              <a:gd name="connsiteY40" fmla="*/ 0 h 666750"/>
              <a:gd name="connsiteX0" fmla="*/ 97631 w 145507"/>
              <a:gd name="connsiteY0" fmla="*/ 666750 h 666750"/>
              <a:gd name="connsiteX1" fmla="*/ 88106 w 145507"/>
              <a:gd name="connsiteY1" fmla="*/ 640556 h 666750"/>
              <a:gd name="connsiteX2" fmla="*/ 73819 w 145507"/>
              <a:gd name="connsiteY2" fmla="*/ 631031 h 666750"/>
              <a:gd name="connsiteX3" fmla="*/ 42863 w 145507"/>
              <a:gd name="connsiteY3" fmla="*/ 538162 h 666750"/>
              <a:gd name="connsiteX4" fmla="*/ 40481 w 145507"/>
              <a:gd name="connsiteY4" fmla="*/ 531019 h 666750"/>
              <a:gd name="connsiteX5" fmla="*/ 38100 w 145507"/>
              <a:gd name="connsiteY5" fmla="*/ 523875 h 666750"/>
              <a:gd name="connsiteX6" fmla="*/ 33338 w 145507"/>
              <a:gd name="connsiteY6" fmla="*/ 516731 h 666750"/>
              <a:gd name="connsiteX7" fmla="*/ 21431 w 145507"/>
              <a:gd name="connsiteY7" fmla="*/ 497681 h 666750"/>
              <a:gd name="connsiteX8" fmla="*/ 11906 w 145507"/>
              <a:gd name="connsiteY8" fmla="*/ 476250 h 666750"/>
              <a:gd name="connsiteX9" fmla="*/ 7144 w 145507"/>
              <a:gd name="connsiteY9" fmla="*/ 459581 h 666750"/>
              <a:gd name="connsiteX10" fmla="*/ 2381 w 145507"/>
              <a:gd name="connsiteY10" fmla="*/ 445294 h 666750"/>
              <a:gd name="connsiteX11" fmla="*/ 0 w 145507"/>
              <a:gd name="connsiteY11" fmla="*/ 438150 h 666750"/>
              <a:gd name="connsiteX12" fmla="*/ 2381 w 145507"/>
              <a:gd name="connsiteY12" fmla="*/ 409575 h 666750"/>
              <a:gd name="connsiteX13" fmla="*/ 7144 w 145507"/>
              <a:gd name="connsiteY13" fmla="*/ 392906 h 666750"/>
              <a:gd name="connsiteX14" fmla="*/ 9525 w 145507"/>
              <a:gd name="connsiteY14" fmla="*/ 381000 h 666750"/>
              <a:gd name="connsiteX15" fmla="*/ 14288 w 145507"/>
              <a:gd name="connsiteY15" fmla="*/ 366712 h 666750"/>
              <a:gd name="connsiteX16" fmla="*/ 16669 w 145507"/>
              <a:gd name="connsiteY16" fmla="*/ 359569 h 666750"/>
              <a:gd name="connsiteX17" fmla="*/ 19050 w 145507"/>
              <a:gd name="connsiteY17" fmla="*/ 347662 h 666750"/>
              <a:gd name="connsiteX18" fmla="*/ 23813 w 145507"/>
              <a:gd name="connsiteY18" fmla="*/ 333375 h 666750"/>
              <a:gd name="connsiteX19" fmla="*/ 28575 w 145507"/>
              <a:gd name="connsiteY19" fmla="*/ 319087 h 666750"/>
              <a:gd name="connsiteX20" fmla="*/ 33338 w 145507"/>
              <a:gd name="connsiteY20" fmla="*/ 302419 h 666750"/>
              <a:gd name="connsiteX21" fmla="*/ 38100 w 145507"/>
              <a:gd name="connsiteY21" fmla="*/ 288131 h 666750"/>
              <a:gd name="connsiteX22" fmla="*/ 40481 w 145507"/>
              <a:gd name="connsiteY22" fmla="*/ 278606 h 666750"/>
              <a:gd name="connsiteX23" fmla="*/ 42863 w 145507"/>
              <a:gd name="connsiteY23" fmla="*/ 271462 h 666750"/>
              <a:gd name="connsiteX24" fmla="*/ 50006 w 145507"/>
              <a:gd name="connsiteY24" fmla="*/ 211931 h 666750"/>
              <a:gd name="connsiteX25" fmla="*/ 52388 w 145507"/>
              <a:gd name="connsiteY25" fmla="*/ 200025 h 666750"/>
              <a:gd name="connsiteX26" fmla="*/ 54769 w 145507"/>
              <a:gd name="connsiteY26" fmla="*/ 183356 h 666750"/>
              <a:gd name="connsiteX27" fmla="*/ 61913 w 145507"/>
              <a:gd name="connsiteY27" fmla="*/ 121444 h 666750"/>
              <a:gd name="connsiteX28" fmla="*/ 69056 w 145507"/>
              <a:gd name="connsiteY28" fmla="*/ 107156 h 666750"/>
              <a:gd name="connsiteX29" fmla="*/ 73819 w 145507"/>
              <a:gd name="connsiteY29" fmla="*/ 92869 h 666750"/>
              <a:gd name="connsiteX30" fmla="*/ 76200 w 145507"/>
              <a:gd name="connsiteY30" fmla="*/ 69056 h 666750"/>
              <a:gd name="connsiteX31" fmla="*/ 83344 w 145507"/>
              <a:gd name="connsiteY31" fmla="*/ 73819 h 666750"/>
              <a:gd name="connsiteX32" fmla="*/ 97631 w 145507"/>
              <a:gd name="connsiteY32" fmla="*/ 78581 h 666750"/>
              <a:gd name="connsiteX33" fmla="*/ 123825 w 145507"/>
              <a:gd name="connsiteY33" fmla="*/ 76200 h 666750"/>
              <a:gd name="connsiteX34" fmla="*/ 126206 w 145507"/>
              <a:gd name="connsiteY34" fmla="*/ 69056 h 666750"/>
              <a:gd name="connsiteX35" fmla="*/ 128588 w 145507"/>
              <a:gd name="connsiteY35" fmla="*/ 45244 h 666750"/>
              <a:gd name="connsiteX36" fmla="*/ 133350 w 145507"/>
              <a:gd name="connsiteY36" fmla="*/ 38100 h 666750"/>
              <a:gd name="connsiteX37" fmla="*/ 140494 w 145507"/>
              <a:gd name="connsiteY37" fmla="*/ 16669 h 666750"/>
              <a:gd name="connsiteX38" fmla="*/ 142875 w 145507"/>
              <a:gd name="connsiteY38" fmla="*/ 9525 h 666750"/>
              <a:gd name="connsiteX39" fmla="*/ 145256 w 145507"/>
              <a:gd name="connsiteY39" fmla="*/ 0 h 666750"/>
              <a:gd name="connsiteX0" fmla="*/ 97631 w 145507"/>
              <a:gd name="connsiteY0" fmla="*/ 666750 h 666750"/>
              <a:gd name="connsiteX1" fmla="*/ 73819 w 145507"/>
              <a:gd name="connsiteY1" fmla="*/ 631031 h 666750"/>
              <a:gd name="connsiteX2" fmla="*/ 42863 w 145507"/>
              <a:gd name="connsiteY2" fmla="*/ 538162 h 666750"/>
              <a:gd name="connsiteX3" fmla="*/ 40481 w 145507"/>
              <a:gd name="connsiteY3" fmla="*/ 531019 h 666750"/>
              <a:gd name="connsiteX4" fmla="*/ 38100 w 145507"/>
              <a:gd name="connsiteY4" fmla="*/ 523875 h 666750"/>
              <a:gd name="connsiteX5" fmla="*/ 33338 w 145507"/>
              <a:gd name="connsiteY5" fmla="*/ 516731 h 666750"/>
              <a:gd name="connsiteX6" fmla="*/ 21431 w 145507"/>
              <a:gd name="connsiteY6" fmla="*/ 497681 h 666750"/>
              <a:gd name="connsiteX7" fmla="*/ 11906 w 145507"/>
              <a:gd name="connsiteY7" fmla="*/ 476250 h 666750"/>
              <a:gd name="connsiteX8" fmla="*/ 7144 w 145507"/>
              <a:gd name="connsiteY8" fmla="*/ 459581 h 666750"/>
              <a:gd name="connsiteX9" fmla="*/ 2381 w 145507"/>
              <a:gd name="connsiteY9" fmla="*/ 445294 h 666750"/>
              <a:gd name="connsiteX10" fmla="*/ 0 w 145507"/>
              <a:gd name="connsiteY10" fmla="*/ 438150 h 666750"/>
              <a:gd name="connsiteX11" fmla="*/ 2381 w 145507"/>
              <a:gd name="connsiteY11" fmla="*/ 409575 h 666750"/>
              <a:gd name="connsiteX12" fmla="*/ 7144 w 145507"/>
              <a:gd name="connsiteY12" fmla="*/ 392906 h 666750"/>
              <a:gd name="connsiteX13" fmla="*/ 9525 w 145507"/>
              <a:gd name="connsiteY13" fmla="*/ 381000 h 666750"/>
              <a:gd name="connsiteX14" fmla="*/ 14288 w 145507"/>
              <a:gd name="connsiteY14" fmla="*/ 366712 h 666750"/>
              <a:gd name="connsiteX15" fmla="*/ 16669 w 145507"/>
              <a:gd name="connsiteY15" fmla="*/ 359569 h 666750"/>
              <a:gd name="connsiteX16" fmla="*/ 19050 w 145507"/>
              <a:gd name="connsiteY16" fmla="*/ 347662 h 666750"/>
              <a:gd name="connsiteX17" fmla="*/ 23813 w 145507"/>
              <a:gd name="connsiteY17" fmla="*/ 333375 h 666750"/>
              <a:gd name="connsiteX18" fmla="*/ 28575 w 145507"/>
              <a:gd name="connsiteY18" fmla="*/ 319087 h 666750"/>
              <a:gd name="connsiteX19" fmla="*/ 33338 w 145507"/>
              <a:gd name="connsiteY19" fmla="*/ 302419 h 666750"/>
              <a:gd name="connsiteX20" fmla="*/ 38100 w 145507"/>
              <a:gd name="connsiteY20" fmla="*/ 288131 h 666750"/>
              <a:gd name="connsiteX21" fmla="*/ 40481 w 145507"/>
              <a:gd name="connsiteY21" fmla="*/ 278606 h 666750"/>
              <a:gd name="connsiteX22" fmla="*/ 42863 w 145507"/>
              <a:gd name="connsiteY22" fmla="*/ 271462 h 666750"/>
              <a:gd name="connsiteX23" fmla="*/ 50006 w 145507"/>
              <a:gd name="connsiteY23" fmla="*/ 211931 h 666750"/>
              <a:gd name="connsiteX24" fmla="*/ 52388 w 145507"/>
              <a:gd name="connsiteY24" fmla="*/ 200025 h 666750"/>
              <a:gd name="connsiteX25" fmla="*/ 54769 w 145507"/>
              <a:gd name="connsiteY25" fmla="*/ 183356 h 666750"/>
              <a:gd name="connsiteX26" fmla="*/ 61913 w 145507"/>
              <a:gd name="connsiteY26" fmla="*/ 121444 h 666750"/>
              <a:gd name="connsiteX27" fmla="*/ 69056 w 145507"/>
              <a:gd name="connsiteY27" fmla="*/ 107156 h 666750"/>
              <a:gd name="connsiteX28" fmla="*/ 73819 w 145507"/>
              <a:gd name="connsiteY28" fmla="*/ 92869 h 666750"/>
              <a:gd name="connsiteX29" fmla="*/ 76200 w 145507"/>
              <a:gd name="connsiteY29" fmla="*/ 69056 h 666750"/>
              <a:gd name="connsiteX30" fmla="*/ 83344 w 145507"/>
              <a:gd name="connsiteY30" fmla="*/ 73819 h 666750"/>
              <a:gd name="connsiteX31" fmla="*/ 97631 w 145507"/>
              <a:gd name="connsiteY31" fmla="*/ 78581 h 666750"/>
              <a:gd name="connsiteX32" fmla="*/ 123825 w 145507"/>
              <a:gd name="connsiteY32" fmla="*/ 76200 h 666750"/>
              <a:gd name="connsiteX33" fmla="*/ 126206 w 145507"/>
              <a:gd name="connsiteY33" fmla="*/ 69056 h 666750"/>
              <a:gd name="connsiteX34" fmla="*/ 128588 w 145507"/>
              <a:gd name="connsiteY34" fmla="*/ 45244 h 666750"/>
              <a:gd name="connsiteX35" fmla="*/ 133350 w 145507"/>
              <a:gd name="connsiteY35" fmla="*/ 38100 h 666750"/>
              <a:gd name="connsiteX36" fmla="*/ 140494 w 145507"/>
              <a:gd name="connsiteY36" fmla="*/ 16669 h 666750"/>
              <a:gd name="connsiteX37" fmla="*/ 142875 w 145507"/>
              <a:gd name="connsiteY37" fmla="*/ 9525 h 666750"/>
              <a:gd name="connsiteX38" fmla="*/ 145256 w 145507"/>
              <a:gd name="connsiteY38" fmla="*/ 0 h 666750"/>
              <a:gd name="connsiteX0" fmla="*/ 97631 w 145507"/>
              <a:gd name="connsiteY0" fmla="*/ 666750 h 666750"/>
              <a:gd name="connsiteX1" fmla="*/ 73819 w 145507"/>
              <a:gd name="connsiteY1" fmla="*/ 631031 h 666750"/>
              <a:gd name="connsiteX2" fmla="*/ 42863 w 145507"/>
              <a:gd name="connsiteY2" fmla="*/ 538162 h 666750"/>
              <a:gd name="connsiteX3" fmla="*/ 40481 w 145507"/>
              <a:gd name="connsiteY3" fmla="*/ 531019 h 666750"/>
              <a:gd name="connsiteX4" fmla="*/ 38100 w 145507"/>
              <a:gd name="connsiteY4" fmla="*/ 523875 h 666750"/>
              <a:gd name="connsiteX5" fmla="*/ 21431 w 145507"/>
              <a:gd name="connsiteY5" fmla="*/ 497681 h 666750"/>
              <a:gd name="connsiteX6" fmla="*/ 11906 w 145507"/>
              <a:gd name="connsiteY6" fmla="*/ 476250 h 666750"/>
              <a:gd name="connsiteX7" fmla="*/ 7144 w 145507"/>
              <a:gd name="connsiteY7" fmla="*/ 459581 h 666750"/>
              <a:gd name="connsiteX8" fmla="*/ 2381 w 145507"/>
              <a:gd name="connsiteY8" fmla="*/ 445294 h 666750"/>
              <a:gd name="connsiteX9" fmla="*/ 0 w 145507"/>
              <a:gd name="connsiteY9" fmla="*/ 438150 h 666750"/>
              <a:gd name="connsiteX10" fmla="*/ 2381 w 145507"/>
              <a:gd name="connsiteY10" fmla="*/ 409575 h 666750"/>
              <a:gd name="connsiteX11" fmla="*/ 7144 w 145507"/>
              <a:gd name="connsiteY11" fmla="*/ 392906 h 666750"/>
              <a:gd name="connsiteX12" fmla="*/ 9525 w 145507"/>
              <a:gd name="connsiteY12" fmla="*/ 381000 h 666750"/>
              <a:gd name="connsiteX13" fmla="*/ 14288 w 145507"/>
              <a:gd name="connsiteY13" fmla="*/ 366712 h 666750"/>
              <a:gd name="connsiteX14" fmla="*/ 16669 w 145507"/>
              <a:gd name="connsiteY14" fmla="*/ 359569 h 666750"/>
              <a:gd name="connsiteX15" fmla="*/ 19050 w 145507"/>
              <a:gd name="connsiteY15" fmla="*/ 347662 h 666750"/>
              <a:gd name="connsiteX16" fmla="*/ 23813 w 145507"/>
              <a:gd name="connsiteY16" fmla="*/ 333375 h 666750"/>
              <a:gd name="connsiteX17" fmla="*/ 28575 w 145507"/>
              <a:gd name="connsiteY17" fmla="*/ 319087 h 666750"/>
              <a:gd name="connsiteX18" fmla="*/ 33338 w 145507"/>
              <a:gd name="connsiteY18" fmla="*/ 302419 h 666750"/>
              <a:gd name="connsiteX19" fmla="*/ 38100 w 145507"/>
              <a:gd name="connsiteY19" fmla="*/ 288131 h 666750"/>
              <a:gd name="connsiteX20" fmla="*/ 40481 w 145507"/>
              <a:gd name="connsiteY20" fmla="*/ 278606 h 666750"/>
              <a:gd name="connsiteX21" fmla="*/ 42863 w 145507"/>
              <a:gd name="connsiteY21" fmla="*/ 271462 h 666750"/>
              <a:gd name="connsiteX22" fmla="*/ 50006 w 145507"/>
              <a:gd name="connsiteY22" fmla="*/ 211931 h 666750"/>
              <a:gd name="connsiteX23" fmla="*/ 52388 w 145507"/>
              <a:gd name="connsiteY23" fmla="*/ 200025 h 666750"/>
              <a:gd name="connsiteX24" fmla="*/ 54769 w 145507"/>
              <a:gd name="connsiteY24" fmla="*/ 183356 h 666750"/>
              <a:gd name="connsiteX25" fmla="*/ 61913 w 145507"/>
              <a:gd name="connsiteY25" fmla="*/ 121444 h 666750"/>
              <a:gd name="connsiteX26" fmla="*/ 69056 w 145507"/>
              <a:gd name="connsiteY26" fmla="*/ 107156 h 666750"/>
              <a:gd name="connsiteX27" fmla="*/ 73819 w 145507"/>
              <a:gd name="connsiteY27" fmla="*/ 92869 h 666750"/>
              <a:gd name="connsiteX28" fmla="*/ 76200 w 145507"/>
              <a:gd name="connsiteY28" fmla="*/ 69056 h 666750"/>
              <a:gd name="connsiteX29" fmla="*/ 83344 w 145507"/>
              <a:gd name="connsiteY29" fmla="*/ 73819 h 666750"/>
              <a:gd name="connsiteX30" fmla="*/ 97631 w 145507"/>
              <a:gd name="connsiteY30" fmla="*/ 78581 h 666750"/>
              <a:gd name="connsiteX31" fmla="*/ 123825 w 145507"/>
              <a:gd name="connsiteY31" fmla="*/ 76200 h 666750"/>
              <a:gd name="connsiteX32" fmla="*/ 126206 w 145507"/>
              <a:gd name="connsiteY32" fmla="*/ 69056 h 666750"/>
              <a:gd name="connsiteX33" fmla="*/ 128588 w 145507"/>
              <a:gd name="connsiteY33" fmla="*/ 45244 h 666750"/>
              <a:gd name="connsiteX34" fmla="*/ 133350 w 145507"/>
              <a:gd name="connsiteY34" fmla="*/ 38100 h 666750"/>
              <a:gd name="connsiteX35" fmla="*/ 140494 w 145507"/>
              <a:gd name="connsiteY35" fmla="*/ 16669 h 666750"/>
              <a:gd name="connsiteX36" fmla="*/ 142875 w 145507"/>
              <a:gd name="connsiteY36" fmla="*/ 9525 h 666750"/>
              <a:gd name="connsiteX37" fmla="*/ 145256 w 145507"/>
              <a:gd name="connsiteY37" fmla="*/ 0 h 666750"/>
              <a:gd name="connsiteX0" fmla="*/ 97631 w 145507"/>
              <a:gd name="connsiteY0" fmla="*/ 666750 h 666750"/>
              <a:gd name="connsiteX1" fmla="*/ 73819 w 145507"/>
              <a:gd name="connsiteY1" fmla="*/ 631031 h 666750"/>
              <a:gd name="connsiteX2" fmla="*/ 42863 w 145507"/>
              <a:gd name="connsiteY2" fmla="*/ 538162 h 666750"/>
              <a:gd name="connsiteX3" fmla="*/ 40481 w 145507"/>
              <a:gd name="connsiteY3" fmla="*/ 531019 h 666750"/>
              <a:gd name="connsiteX4" fmla="*/ 21431 w 145507"/>
              <a:gd name="connsiteY4" fmla="*/ 497681 h 666750"/>
              <a:gd name="connsiteX5" fmla="*/ 11906 w 145507"/>
              <a:gd name="connsiteY5" fmla="*/ 476250 h 666750"/>
              <a:gd name="connsiteX6" fmla="*/ 7144 w 145507"/>
              <a:gd name="connsiteY6" fmla="*/ 459581 h 666750"/>
              <a:gd name="connsiteX7" fmla="*/ 2381 w 145507"/>
              <a:gd name="connsiteY7" fmla="*/ 445294 h 666750"/>
              <a:gd name="connsiteX8" fmla="*/ 0 w 145507"/>
              <a:gd name="connsiteY8" fmla="*/ 438150 h 666750"/>
              <a:gd name="connsiteX9" fmla="*/ 2381 w 145507"/>
              <a:gd name="connsiteY9" fmla="*/ 409575 h 666750"/>
              <a:gd name="connsiteX10" fmla="*/ 7144 w 145507"/>
              <a:gd name="connsiteY10" fmla="*/ 392906 h 666750"/>
              <a:gd name="connsiteX11" fmla="*/ 9525 w 145507"/>
              <a:gd name="connsiteY11" fmla="*/ 381000 h 666750"/>
              <a:gd name="connsiteX12" fmla="*/ 14288 w 145507"/>
              <a:gd name="connsiteY12" fmla="*/ 366712 h 666750"/>
              <a:gd name="connsiteX13" fmla="*/ 16669 w 145507"/>
              <a:gd name="connsiteY13" fmla="*/ 359569 h 666750"/>
              <a:gd name="connsiteX14" fmla="*/ 19050 w 145507"/>
              <a:gd name="connsiteY14" fmla="*/ 347662 h 666750"/>
              <a:gd name="connsiteX15" fmla="*/ 23813 w 145507"/>
              <a:gd name="connsiteY15" fmla="*/ 333375 h 666750"/>
              <a:gd name="connsiteX16" fmla="*/ 28575 w 145507"/>
              <a:gd name="connsiteY16" fmla="*/ 319087 h 666750"/>
              <a:gd name="connsiteX17" fmla="*/ 33338 w 145507"/>
              <a:gd name="connsiteY17" fmla="*/ 302419 h 666750"/>
              <a:gd name="connsiteX18" fmla="*/ 38100 w 145507"/>
              <a:gd name="connsiteY18" fmla="*/ 288131 h 666750"/>
              <a:gd name="connsiteX19" fmla="*/ 40481 w 145507"/>
              <a:gd name="connsiteY19" fmla="*/ 278606 h 666750"/>
              <a:gd name="connsiteX20" fmla="*/ 42863 w 145507"/>
              <a:gd name="connsiteY20" fmla="*/ 271462 h 666750"/>
              <a:gd name="connsiteX21" fmla="*/ 50006 w 145507"/>
              <a:gd name="connsiteY21" fmla="*/ 211931 h 666750"/>
              <a:gd name="connsiteX22" fmla="*/ 52388 w 145507"/>
              <a:gd name="connsiteY22" fmla="*/ 200025 h 666750"/>
              <a:gd name="connsiteX23" fmla="*/ 54769 w 145507"/>
              <a:gd name="connsiteY23" fmla="*/ 183356 h 666750"/>
              <a:gd name="connsiteX24" fmla="*/ 61913 w 145507"/>
              <a:gd name="connsiteY24" fmla="*/ 121444 h 666750"/>
              <a:gd name="connsiteX25" fmla="*/ 69056 w 145507"/>
              <a:gd name="connsiteY25" fmla="*/ 107156 h 666750"/>
              <a:gd name="connsiteX26" fmla="*/ 73819 w 145507"/>
              <a:gd name="connsiteY26" fmla="*/ 92869 h 666750"/>
              <a:gd name="connsiteX27" fmla="*/ 76200 w 145507"/>
              <a:gd name="connsiteY27" fmla="*/ 69056 h 666750"/>
              <a:gd name="connsiteX28" fmla="*/ 83344 w 145507"/>
              <a:gd name="connsiteY28" fmla="*/ 73819 h 666750"/>
              <a:gd name="connsiteX29" fmla="*/ 97631 w 145507"/>
              <a:gd name="connsiteY29" fmla="*/ 78581 h 666750"/>
              <a:gd name="connsiteX30" fmla="*/ 123825 w 145507"/>
              <a:gd name="connsiteY30" fmla="*/ 76200 h 666750"/>
              <a:gd name="connsiteX31" fmla="*/ 126206 w 145507"/>
              <a:gd name="connsiteY31" fmla="*/ 69056 h 666750"/>
              <a:gd name="connsiteX32" fmla="*/ 128588 w 145507"/>
              <a:gd name="connsiteY32" fmla="*/ 45244 h 666750"/>
              <a:gd name="connsiteX33" fmla="*/ 133350 w 145507"/>
              <a:gd name="connsiteY33" fmla="*/ 38100 h 666750"/>
              <a:gd name="connsiteX34" fmla="*/ 140494 w 145507"/>
              <a:gd name="connsiteY34" fmla="*/ 16669 h 666750"/>
              <a:gd name="connsiteX35" fmla="*/ 142875 w 145507"/>
              <a:gd name="connsiteY35" fmla="*/ 9525 h 666750"/>
              <a:gd name="connsiteX36" fmla="*/ 145256 w 145507"/>
              <a:gd name="connsiteY36" fmla="*/ 0 h 666750"/>
              <a:gd name="connsiteX0" fmla="*/ 97631 w 145507"/>
              <a:gd name="connsiteY0" fmla="*/ 666750 h 666750"/>
              <a:gd name="connsiteX1" fmla="*/ 73819 w 145507"/>
              <a:gd name="connsiteY1" fmla="*/ 631031 h 666750"/>
              <a:gd name="connsiteX2" fmla="*/ 42863 w 145507"/>
              <a:gd name="connsiteY2" fmla="*/ 538162 h 666750"/>
              <a:gd name="connsiteX3" fmla="*/ 21431 w 145507"/>
              <a:gd name="connsiteY3" fmla="*/ 497681 h 666750"/>
              <a:gd name="connsiteX4" fmla="*/ 11906 w 145507"/>
              <a:gd name="connsiteY4" fmla="*/ 476250 h 666750"/>
              <a:gd name="connsiteX5" fmla="*/ 7144 w 145507"/>
              <a:gd name="connsiteY5" fmla="*/ 459581 h 666750"/>
              <a:gd name="connsiteX6" fmla="*/ 2381 w 145507"/>
              <a:gd name="connsiteY6" fmla="*/ 445294 h 666750"/>
              <a:gd name="connsiteX7" fmla="*/ 0 w 145507"/>
              <a:gd name="connsiteY7" fmla="*/ 438150 h 666750"/>
              <a:gd name="connsiteX8" fmla="*/ 2381 w 145507"/>
              <a:gd name="connsiteY8" fmla="*/ 409575 h 666750"/>
              <a:gd name="connsiteX9" fmla="*/ 7144 w 145507"/>
              <a:gd name="connsiteY9" fmla="*/ 392906 h 666750"/>
              <a:gd name="connsiteX10" fmla="*/ 9525 w 145507"/>
              <a:gd name="connsiteY10" fmla="*/ 381000 h 666750"/>
              <a:gd name="connsiteX11" fmla="*/ 14288 w 145507"/>
              <a:gd name="connsiteY11" fmla="*/ 366712 h 666750"/>
              <a:gd name="connsiteX12" fmla="*/ 16669 w 145507"/>
              <a:gd name="connsiteY12" fmla="*/ 359569 h 666750"/>
              <a:gd name="connsiteX13" fmla="*/ 19050 w 145507"/>
              <a:gd name="connsiteY13" fmla="*/ 347662 h 666750"/>
              <a:gd name="connsiteX14" fmla="*/ 23813 w 145507"/>
              <a:gd name="connsiteY14" fmla="*/ 333375 h 666750"/>
              <a:gd name="connsiteX15" fmla="*/ 28575 w 145507"/>
              <a:gd name="connsiteY15" fmla="*/ 319087 h 666750"/>
              <a:gd name="connsiteX16" fmla="*/ 33338 w 145507"/>
              <a:gd name="connsiteY16" fmla="*/ 302419 h 666750"/>
              <a:gd name="connsiteX17" fmla="*/ 38100 w 145507"/>
              <a:gd name="connsiteY17" fmla="*/ 288131 h 666750"/>
              <a:gd name="connsiteX18" fmla="*/ 40481 w 145507"/>
              <a:gd name="connsiteY18" fmla="*/ 278606 h 666750"/>
              <a:gd name="connsiteX19" fmla="*/ 42863 w 145507"/>
              <a:gd name="connsiteY19" fmla="*/ 271462 h 666750"/>
              <a:gd name="connsiteX20" fmla="*/ 50006 w 145507"/>
              <a:gd name="connsiteY20" fmla="*/ 211931 h 666750"/>
              <a:gd name="connsiteX21" fmla="*/ 52388 w 145507"/>
              <a:gd name="connsiteY21" fmla="*/ 200025 h 666750"/>
              <a:gd name="connsiteX22" fmla="*/ 54769 w 145507"/>
              <a:gd name="connsiteY22" fmla="*/ 183356 h 666750"/>
              <a:gd name="connsiteX23" fmla="*/ 61913 w 145507"/>
              <a:gd name="connsiteY23" fmla="*/ 121444 h 666750"/>
              <a:gd name="connsiteX24" fmla="*/ 69056 w 145507"/>
              <a:gd name="connsiteY24" fmla="*/ 107156 h 666750"/>
              <a:gd name="connsiteX25" fmla="*/ 73819 w 145507"/>
              <a:gd name="connsiteY25" fmla="*/ 92869 h 666750"/>
              <a:gd name="connsiteX26" fmla="*/ 76200 w 145507"/>
              <a:gd name="connsiteY26" fmla="*/ 69056 h 666750"/>
              <a:gd name="connsiteX27" fmla="*/ 83344 w 145507"/>
              <a:gd name="connsiteY27" fmla="*/ 73819 h 666750"/>
              <a:gd name="connsiteX28" fmla="*/ 97631 w 145507"/>
              <a:gd name="connsiteY28" fmla="*/ 78581 h 666750"/>
              <a:gd name="connsiteX29" fmla="*/ 123825 w 145507"/>
              <a:gd name="connsiteY29" fmla="*/ 76200 h 666750"/>
              <a:gd name="connsiteX30" fmla="*/ 126206 w 145507"/>
              <a:gd name="connsiteY30" fmla="*/ 69056 h 666750"/>
              <a:gd name="connsiteX31" fmla="*/ 128588 w 145507"/>
              <a:gd name="connsiteY31" fmla="*/ 45244 h 666750"/>
              <a:gd name="connsiteX32" fmla="*/ 133350 w 145507"/>
              <a:gd name="connsiteY32" fmla="*/ 38100 h 666750"/>
              <a:gd name="connsiteX33" fmla="*/ 140494 w 145507"/>
              <a:gd name="connsiteY33" fmla="*/ 16669 h 666750"/>
              <a:gd name="connsiteX34" fmla="*/ 142875 w 145507"/>
              <a:gd name="connsiteY34" fmla="*/ 9525 h 666750"/>
              <a:gd name="connsiteX35" fmla="*/ 145256 w 145507"/>
              <a:gd name="connsiteY35" fmla="*/ 0 h 666750"/>
              <a:gd name="connsiteX0" fmla="*/ 97631 w 145507"/>
              <a:gd name="connsiteY0" fmla="*/ 666750 h 666750"/>
              <a:gd name="connsiteX1" fmla="*/ 73819 w 145507"/>
              <a:gd name="connsiteY1" fmla="*/ 631031 h 666750"/>
              <a:gd name="connsiteX2" fmla="*/ 42863 w 145507"/>
              <a:gd name="connsiteY2" fmla="*/ 538162 h 666750"/>
              <a:gd name="connsiteX3" fmla="*/ 21431 w 145507"/>
              <a:gd name="connsiteY3" fmla="*/ 497681 h 666750"/>
              <a:gd name="connsiteX4" fmla="*/ 7144 w 145507"/>
              <a:gd name="connsiteY4" fmla="*/ 459581 h 666750"/>
              <a:gd name="connsiteX5" fmla="*/ 2381 w 145507"/>
              <a:gd name="connsiteY5" fmla="*/ 445294 h 666750"/>
              <a:gd name="connsiteX6" fmla="*/ 0 w 145507"/>
              <a:gd name="connsiteY6" fmla="*/ 438150 h 666750"/>
              <a:gd name="connsiteX7" fmla="*/ 2381 w 145507"/>
              <a:gd name="connsiteY7" fmla="*/ 409575 h 666750"/>
              <a:gd name="connsiteX8" fmla="*/ 7144 w 145507"/>
              <a:gd name="connsiteY8" fmla="*/ 392906 h 666750"/>
              <a:gd name="connsiteX9" fmla="*/ 9525 w 145507"/>
              <a:gd name="connsiteY9" fmla="*/ 381000 h 666750"/>
              <a:gd name="connsiteX10" fmla="*/ 14288 w 145507"/>
              <a:gd name="connsiteY10" fmla="*/ 366712 h 666750"/>
              <a:gd name="connsiteX11" fmla="*/ 16669 w 145507"/>
              <a:gd name="connsiteY11" fmla="*/ 359569 h 666750"/>
              <a:gd name="connsiteX12" fmla="*/ 19050 w 145507"/>
              <a:gd name="connsiteY12" fmla="*/ 347662 h 666750"/>
              <a:gd name="connsiteX13" fmla="*/ 23813 w 145507"/>
              <a:gd name="connsiteY13" fmla="*/ 333375 h 666750"/>
              <a:gd name="connsiteX14" fmla="*/ 28575 w 145507"/>
              <a:gd name="connsiteY14" fmla="*/ 319087 h 666750"/>
              <a:gd name="connsiteX15" fmla="*/ 33338 w 145507"/>
              <a:gd name="connsiteY15" fmla="*/ 302419 h 666750"/>
              <a:gd name="connsiteX16" fmla="*/ 38100 w 145507"/>
              <a:gd name="connsiteY16" fmla="*/ 288131 h 666750"/>
              <a:gd name="connsiteX17" fmla="*/ 40481 w 145507"/>
              <a:gd name="connsiteY17" fmla="*/ 278606 h 666750"/>
              <a:gd name="connsiteX18" fmla="*/ 42863 w 145507"/>
              <a:gd name="connsiteY18" fmla="*/ 271462 h 666750"/>
              <a:gd name="connsiteX19" fmla="*/ 50006 w 145507"/>
              <a:gd name="connsiteY19" fmla="*/ 211931 h 666750"/>
              <a:gd name="connsiteX20" fmla="*/ 52388 w 145507"/>
              <a:gd name="connsiteY20" fmla="*/ 200025 h 666750"/>
              <a:gd name="connsiteX21" fmla="*/ 54769 w 145507"/>
              <a:gd name="connsiteY21" fmla="*/ 183356 h 666750"/>
              <a:gd name="connsiteX22" fmla="*/ 61913 w 145507"/>
              <a:gd name="connsiteY22" fmla="*/ 121444 h 666750"/>
              <a:gd name="connsiteX23" fmla="*/ 69056 w 145507"/>
              <a:gd name="connsiteY23" fmla="*/ 107156 h 666750"/>
              <a:gd name="connsiteX24" fmla="*/ 73819 w 145507"/>
              <a:gd name="connsiteY24" fmla="*/ 92869 h 666750"/>
              <a:gd name="connsiteX25" fmla="*/ 76200 w 145507"/>
              <a:gd name="connsiteY25" fmla="*/ 69056 h 666750"/>
              <a:gd name="connsiteX26" fmla="*/ 83344 w 145507"/>
              <a:gd name="connsiteY26" fmla="*/ 73819 h 666750"/>
              <a:gd name="connsiteX27" fmla="*/ 97631 w 145507"/>
              <a:gd name="connsiteY27" fmla="*/ 78581 h 666750"/>
              <a:gd name="connsiteX28" fmla="*/ 123825 w 145507"/>
              <a:gd name="connsiteY28" fmla="*/ 76200 h 666750"/>
              <a:gd name="connsiteX29" fmla="*/ 126206 w 145507"/>
              <a:gd name="connsiteY29" fmla="*/ 69056 h 666750"/>
              <a:gd name="connsiteX30" fmla="*/ 128588 w 145507"/>
              <a:gd name="connsiteY30" fmla="*/ 45244 h 666750"/>
              <a:gd name="connsiteX31" fmla="*/ 133350 w 145507"/>
              <a:gd name="connsiteY31" fmla="*/ 38100 h 666750"/>
              <a:gd name="connsiteX32" fmla="*/ 140494 w 145507"/>
              <a:gd name="connsiteY32" fmla="*/ 16669 h 666750"/>
              <a:gd name="connsiteX33" fmla="*/ 142875 w 145507"/>
              <a:gd name="connsiteY33" fmla="*/ 9525 h 666750"/>
              <a:gd name="connsiteX34" fmla="*/ 145256 w 145507"/>
              <a:gd name="connsiteY34" fmla="*/ 0 h 666750"/>
              <a:gd name="connsiteX0" fmla="*/ 97631 w 145507"/>
              <a:gd name="connsiteY0" fmla="*/ 666750 h 666750"/>
              <a:gd name="connsiteX1" fmla="*/ 73819 w 145507"/>
              <a:gd name="connsiteY1" fmla="*/ 631031 h 666750"/>
              <a:gd name="connsiteX2" fmla="*/ 42863 w 145507"/>
              <a:gd name="connsiteY2" fmla="*/ 538162 h 666750"/>
              <a:gd name="connsiteX3" fmla="*/ 21431 w 145507"/>
              <a:gd name="connsiteY3" fmla="*/ 497681 h 666750"/>
              <a:gd name="connsiteX4" fmla="*/ 2381 w 145507"/>
              <a:gd name="connsiteY4" fmla="*/ 445294 h 666750"/>
              <a:gd name="connsiteX5" fmla="*/ 0 w 145507"/>
              <a:gd name="connsiteY5" fmla="*/ 438150 h 666750"/>
              <a:gd name="connsiteX6" fmla="*/ 2381 w 145507"/>
              <a:gd name="connsiteY6" fmla="*/ 409575 h 666750"/>
              <a:gd name="connsiteX7" fmla="*/ 7144 w 145507"/>
              <a:gd name="connsiteY7" fmla="*/ 392906 h 666750"/>
              <a:gd name="connsiteX8" fmla="*/ 9525 w 145507"/>
              <a:gd name="connsiteY8" fmla="*/ 381000 h 666750"/>
              <a:gd name="connsiteX9" fmla="*/ 14288 w 145507"/>
              <a:gd name="connsiteY9" fmla="*/ 366712 h 666750"/>
              <a:gd name="connsiteX10" fmla="*/ 16669 w 145507"/>
              <a:gd name="connsiteY10" fmla="*/ 359569 h 666750"/>
              <a:gd name="connsiteX11" fmla="*/ 19050 w 145507"/>
              <a:gd name="connsiteY11" fmla="*/ 347662 h 666750"/>
              <a:gd name="connsiteX12" fmla="*/ 23813 w 145507"/>
              <a:gd name="connsiteY12" fmla="*/ 333375 h 666750"/>
              <a:gd name="connsiteX13" fmla="*/ 28575 w 145507"/>
              <a:gd name="connsiteY13" fmla="*/ 319087 h 666750"/>
              <a:gd name="connsiteX14" fmla="*/ 33338 w 145507"/>
              <a:gd name="connsiteY14" fmla="*/ 302419 h 666750"/>
              <a:gd name="connsiteX15" fmla="*/ 38100 w 145507"/>
              <a:gd name="connsiteY15" fmla="*/ 288131 h 666750"/>
              <a:gd name="connsiteX16" fmla="*/ 40481 w 145507"/>
              <a:gd name="connsiteY16" fmla="*/ 278606 h 666750"/>
              <a:gd name="connsiteX17" fmla="*/ 42863 w 145507"/>
              <a:gd name="connsiteY17" fmla="*/ 271462 h 666750"/>
              <a:gd name="connsiteX18" fmla="*/ 50006 w 145507"/>
              <a:gd name="connsiteY18" fmla="*/ 211931 h 666750"/>
              <a:gd name="connsiteX19" fmla="*/ 52388 w 145507"/>
              <a:gd name="connsiteY19" fmla="*/ 200025 h 666750"/>
              <a:gd name="connsiteX20" fmla="*/ 54769 w 145507"/>
              <a:gd name="connsiteY20" fmla="*/ 183356 h 666750"/>
              <a:gd name="connsiteX21" fmla="*/ 61913 w 145507"/>
              <a:gd name="connsiteY21" fmla="*/ 121444 h 666750"/>
              <a:gd name="connsiteX22" fmla="*/ 69056 w 145507"/>
              <a:gd name="connsiteY22" fmla="*/ 107156 h 666750"/>
              <a:gd name="connsiteX23" fmla="*/ 73819 w 145507"/>
              <a:gd name="connsiteY23" fmla="*/ 92869 h 666750"/>
              <a:gd name="connsiteX24" fmla="*/ 76200 w 145507"/>
              <a:gd name="connsiteY24" fmla="*/ 69056 h 666750"/>
              <a:gd name="connsiteX25" fmla="*/ 83344 w 145507"/>
              <a:gd name="connsiteY25" fmla="*/ 73819 h 666750"/>
              <a:gd name="connsiteX26" fmla="*/ 97631 w 145507"/>
              <a:gd name="connsiteY26" fmla="*/ 78581 h 666750"/>
              <a:gd name="connsiteX27" fmla="*/ 123825 w 145507"/>
              <a:gd name="connsiteY27" fmla="*/ 76200 h 666750"/>
              <a:gd name="connsiteX28" fmla="*/ 126206 w 145507"/>
              <a:gd name="connsiteY28" fmla="*/ 69056 h 666750"/>
              <a:gd name="connsiteX29" fmla="*/ 128588 w 145507"/>
              <a:gd name="connsiteY29" fmla="*/ 45244 h 666750"/>
              <a:gd name="connsiteX30" fmla="*/ 133350 w 145507"/>
              <a:gd name="connsiteY30" fmla="*/ 38100 h 666750"/>
              <a:gd name="connsiteX31" fmla="*/ 140494 w 145507"/>
              <a:gd name="connsiteY31" fmla="*/ 16669 h 666750"/>
              <a:gd name="connsiteX32" fmla="*/ 142875 w 145507"/>
              <a:gd name="connsiteY32" fmla="*/ 9525 h 666750"/>
              <a:gd name="connsiteX33" fmla="*/ 145256 w 145507"/>
              <a:gd name="connsiteY33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1907 w 143126"/>
              <a:gd name="connsiteY8" fmla="*/ 366712 h 666750"/>
              <a:gd name="connsiteX9" fmla="*/ 14288 w 143126"/>
              <a:gd name="connsiteY9" fmla="*/ 359569 h 666750"/>
              <a:gd name="connsiteX10" fmla="*/ 16669 w 143126"/>
              <a:gd name="connsiteY10" fmla="*/ 347662 h 666750"/>
              <a:gd name="connsiteX11" fmla="*/ 21432 w 143126"/>
              <a:gd name="connsiteY11" fmla="*/ 333375 h 666750"/>
              <a:gd name="connsiteX12" fmla="*/ 26194 w 143126"/>
              <a:gd name="connsiteY12" fmla="*/ 319087 h 666750"/>
              <a:gd name="connsiteX13" fmla="*/ 30957 w 143126"/>
              <a:gd name="connsiteY13" fmla="*/ 302419 h 666750"/>
              <a:gd name="connsiteX14" fmla="*/ 35719 w 143126"/>
              <a:gd name="connsiteY14" fmla="*/ 288131 h 666750"/>
              <a:gd name="connsiteX15" fmla="*/ 38100 w 143126"/>
              <a:gd name="connsiteY15" fmla="*/ 278606 h 666750"/>
              <a:gd name="connsiteX16" fmla="*/ 40482 w 143126"/>
              <a:gd name="connsiteY16" fmla="*/ 271462 h 666750"/>
              <a:gd name="connsiteX17" fmla="*/ 47625 w 143126"/>
              <a:gd name="connsiteY17" fmla="*/ 211931 h 666750"/>
              <a:gd name="connsiteX18" fmla="*/ 50007 w 143126"/>
              <a:gd name="connsiteY18" fmla="*/ 200025 h 666750"/>
              <a:gd name="connsiteX19" fmla="*/ 52388 w 143126"/>
              <a:gd name="connsiteY19" fmla="*/ 183356 h 666750"/>
              <a:gd name="connsiteX20" fmla="*/ 59532 w 143126"/>
              <a:gd name="connsiteY20" fmla="*/ 121444 h 666750"/>
              <a:gd name="connsiteX21" fmla="*/ 66675 w 143126"/>
              <a:gd name="connsiteY21" fmla="*/ 107156 h 666750"/>
              <a:gd name="connsiteX22" fmla="*/ 71438 w 143126"/>
              <a:gd name="connsiteY22" fmla="*/ 92869 h 666750"/>
              <a:gd name="connsiteX23" fmla="*/ 73819 w 143126"/>
              <a:gd name="connsiteY23" fmla="*/ 69056 h 666750"/>
              <a:gd name="connsiteX24" fmla="*/ 80963 w 143126"/>
              <a:gd name="connsiteY24" fmla="*/ 73819 h 666750"/>
              <a:gd name="connsiteX25" fmla="*/ 95250 w 143126"/>
              <a:gd name="connsiteY25" fmla="*/ 78581 h 666750"/>
              <a:gd name="connsiteX26" fmla="*/ 121444 w 143126"/>
              <a:gd name="connsiteY26" fmla="*/ 76200 h 666750"/>
              <a:gd name="connsiteX27" fmla="*/ 123825 w 143126"/>
              <a:gd name="connsiteY27" fmla="*/ 69056 h 666750"/>
              <a:gd name="connsiteX28" fmla="*/ 126207 w 143126"/>
              <a:gd name="connsiteY28" fmla="*/ 45244 h 666750"/>
              <a:gd name="connsiteX29" fmla="*/ 130969 w 143126"/>
              <a:gd name="connsiteY29" fmla="*/ 38100 h 666750"/>
              <a:gd name="connsiteX30" fmla="*/ 138113 w 143126"/>
              <a:gd name="connsiteY30" fmla="*/ 16669 h 666750"/>
              <a:gd name="connsiteX31" fmla="*/ 140494 w 143126"/>
              <a:gd name="connsiteY31" fmla="*/ 9525 h 666750"/>
              <a:gd name="connsiteX32" fmla="*/ 142875 w 143126"/>
              <a:gd name="connsiteY32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1432 w 143126"/>
              <a:gd name="connsiteY10" fmla="*/ 333375 h 666750"/>
              <a:gd name="connsiteX11" fmla="*/ 26194 w 143126"/>
              <a:gd name="connsiteY11" fmla="*/ 319087 h 666750"/>
              <a:gd name="connsiteX12" fmla="*/ 30957 w 143126"/>
              <a:gd name="connsiteY12" fmla="*/ 302419 h 666750"/>
              <a:gd name="connsiteX13" fmla="*/ 35719 w 143126"/>
              <a:gd name="connsiteY13" fmla="*/ 288131 h 666750"/>
              <a:gd name="connsiteX14" fmla="*/ 38100 w 143126"/>
              <a:gd name="connsiteY14" fmla="*/ 278606 h 666750"/>
              <a:gd name="connsiteX15" fmla="*/ 40482 w 143126"/>
              <a:gd name="connsiteY15" fmla="*/ 271462 h 666750"/>
              <a:gd name="connsiteX16" fmla="*/ 47625 w 143126"/>
              <a:gd name="connsiteY16" fmla="*/ 211931 h 666750"/>
              <a:gd name="connsiteX17" fmla="*/ 50007 w 143126"/>
              <a:gd name="connsiteY17" fmla="*/ 200025 h 666750"/>
              <a:gd name="connsiteX18" fmla="*/ 52388 w 143126"/>
              <a:gd name="connsiteY18" fmla="*/ 183356 h 666750"/>
              <a:gd name="connsiteX19" fmla="*/ 59532 w 143126"/>
              <a:gd name="connsiteY19" fmla="*/ 121444 h 666750"/>
              <a:gd name="connsiteX20" fmla="*/ 66675 w 143126"/>
              <a:gd name="connsiteY20" fmla="*/ 107156 h 666750"/>
              <a:gd name="connsiteX21" fmla="*/ 71438 w 143126"/>
              <a:gd name="connsiteY21" fmla="*/ 92869 h 666750"/>
              <a:gd name="connsiteX22" fmla="*/ 73819 w 143126"/>
              <a:gd name="connsiteY22" fmla="*/ 69056 h 666750"/>
              <a:gd name="connsiteX23" fmla="*/ 80963 w 143126"/>
              <a:gd name="connsiteY23" fmla="*/ 73819 h 666750"/>
              <a:gd name="connsiteX24" fmla="*/ 95250 w 143126"/>
              <a:gd name="connsiteY24" fmla="*/ 78581 h 666750"/>
              <a:gd name="connsiteX25" fmla="*/ 121444 w 143126"/>
              <a:gd name="connsiteY25" fmla="*/ 76200 h 666750"/>
              <a:gd name="connsiteX26" fmla="*/ 123825 w 143126"/>
              <a:gd name="connsiteY26" fmla="*/ 69056 h 666750"/>
              <a:gd name="connsiteX27" fmla="*/ 126207 w 143126"/>
              <a:gd name="connsiteY27" fmla="*/ 45244 h 666750"/>
              <a:gd name="connsiteX28" fmla="*/ 130969 w 143126"/>
              <a:gd name="connsiteY28" fmla="*/ 38100 h 666750"/>
              <a:gd name="connsiteX29" fmla="*/ 138113 w 143126"/>
              <a:gd name="connsiteY29" fmla="*/ 16669 h 666750"/>
              <a:gd name="connsiteX30" fmla="*/ 140494 w 143126"/>
              <a:gd name="connsiteY30" fmla="*/ 9525 h 666750"/>
              <a:gd name="connsiteX31" fmla="*/ 142875 w 143126"/>
              <a:gd name="connsiteY31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5719 w 143126"/>
              <a:gd name="connsiteY12" fmla="*/ 288131 h 666750"/>
              <a:gd name="connsiteX13" fmla="*/ 38100 w 143126"/>
              <a:gd name="connsiteY13" fmla="*/ 278606 h 666750"/>
              <a:gd name="connsiteX14" fmla="*/ 40482 w 143126"/>
              <a:gd name="connsiteY14" fmla="*/ 271462 h 666750"/>
              <a:gd name="connsiteX15" fmla="*/ 47625 w 143126"/>
              <a:gd name="connsiteY15" fmla="*/ 211931 h 666750"/>
              <a:gd name="connsiteX16" fmla="*/ 50007 w 143126"/>
              <a:gd name="connsiteY16" fmla="*/ 200025 h 666750"/>
              <a:gd name="connsiteX17" fmla="*/ 52388 w 143126"/>
              <a:gd name="connsiteY17" fmla="*/ 183356 h 666750"/>
              <a:gd name="connsiteX18" fmla="*/ 59532 w 143126"/>
              <a:gd name="connsiteY18" fmla="*/ 121444 h 666750"/>
              <a:gd name="connsiteX19" fmla="*/ 66675 w 143126"/>
              <a:gd name="connsiteY19" fmla="*/ 107156 h 666750"/>
              <a:gd name="connsiteX20" fmla="*/ 71438 w 143126"/>
              <a:gd name="connsiteY20" fmla="*/ 92869 h 666750"/>
              <a:gd name="connsiteX21" fmla="*/ 73819 w 143126"/>
              <a:gd name="connsiteY21" fmla="*/ 69056 h 666750"/>
              <a:gd name="connsiteX22" fmla="*/ 80963 w 143126"/>
              <a:gd name="connsiteY22" fmla="*/ 73819 h 666750"/>
              <a:gd name="connsiteX23" fmla="*/ 95250 w 143126"/>
              <a:gd name="connsiteY23" fmla="*/ 78581 h 666750"/>
              <a:gd name="connsiteX24" fmla="*/ 121444 w 143126"/>
              <a:gd name="connsiteY24" fmla="*/ 76200 h 666750"/>
              <a:gd name="connsiteX25" fmla="*/ 123825 w 143126"/>
              <a:gd name="connsiteY25" fmla="*/ 69056 h 666750"/>
              <a:gd name="connsiteX26" fmla="*/ 126207 w 143126"/>
              <a:gd name="connsiteY26" fmla="*/ 45244 h 666750"/>
              <a:gd name="connsiteX27" fmla="*/ 130969 w 143126"/>
              <a:gd name="connsiteY27" fmla="*/ 38100 h 666750"/>
              <a:gd name="connsiteX28" fmla="*/ 138113 w 143126"/>
              <a:gd name="connsiteY28" fmla="*/ 16669 h 666750"/>
              <a:gd name="connsiteX29" fmla="*/ 140494 w 143126"/>
              <a:gd name="connsiteY29" fmla="*/ 9525 h 666750"/>
              <a:gd name="connsiteX30" fmla="*/ 142875 w 143126"/>
              <a:gd name="connsiteY30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40482 w 143126"/>
              <a:gd name="connsiteY13" fmla="*/ 271462 h 666750"/>
              <a:gd name="connsiteX14" fmla="*/ 47625 w 143126"/>
              <a:gd name="connsiteY14" fmla="*/ 211931 h 666750"/>
              <a:gd name="connsiteX15" fmla="*/ 50007 w 143126"/>
              <a:gd name="connsiteY15" fmla="*/ 200025 h 666750"/>
              <a:gd name="connsiteX16" fmla="*/ 52388 w 143126"/>
              <a:gd name="connsiteY16" fmla="*/ 183356 h 666750"/>
              <a:gd name="connsiteX17" fmla="*/ 59532 w 143126"/>
              <a:gd name="connsiteY17" fmla="*/ 121444 h 666750"/>
              <a:gd name="connsiteX18" fmla="*/ 66675 w 143126"/>
              <a:gd name="connsiteY18" fmla="*/ 107156 h 666750"/>
              <a:gd name="connsiteX19" fmla="*/ 71438 w 143126"/>
              <a:gd name="connsiteY19" fmla="*/ 92869 h 666750"/>
              <a:gd name="connsiteX20" fmla="*/ 73819 w 143126"/>
              <a:gd name="connsiteY20" fmla="*/ 69056 h 666750"/>
              <a:gd name="connsiteX21" fmla="*/ 80963 w 143126"/>
              <a:gd name="connsiteY21" fmla="*/ 73819 h 666750"/>
              <a:gd name="connsiteX22" fmla="*/ 95250 w 143126"/>
              <a:gd name="connsiteY22" fmla="*/ 78581 h 666750"/>
              <a:gd name="connsiteX23" fmla="*/ 121444 w 143126"/>
              <a:gd name="connsiteY23" fmla="*/ 76200 h 666750"/>
              <a:gd name="connsiteX24" fmla="*/ 123825 w 143126"/>
              <a:gd name="connsiteY24" fmla="*/ 69056 h 666750"/>
              <a:gd name="connsiteX25" fmla="*/ 126207 w 143126"/>
              <a:gd name="connsiteY25" fmla="*/ 45244 h 666750"/>
              <a:gd name="connsiteX26" fmla="*/ 130969 w 143126"/>
              <a:gd name="connsiteY26" fmla="*/ 38100 h 666750"/>
              <a:gd name="connsiteX27" fmla="*/ 138113 w 143126"/>
              <a:gd name="connsiteY27" fmla="*/ 16669 h 666750"/>
              <a:gd name="connsiteX28" fmla="*/ 140494 w 143126"/>
              <a:gd name="connsiteY28" fmla="*/ 9525 h 666750"/>
              <a:gd name="connsiteX29" fmla="*/ 142875 w 143126"/>
              <a:gd name="connsiteY29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47625 w 143126"/>
              <a:gd name="connsiteY13" fmla="*/ 211931 h 666750"/>
              <a:gd name="connsiteX14" fmla="*/ 50007 w 143126"/>
              <a:gd name="connsiteY14" fmla="*/ 200025 h 666750"/>
              <a:gd name="connsiteX15" fmla="*/ 52388 w 143126"/>
              <a:gd name="connsiteY15" fmla="*/ 183356 h 666750"/>
              <a:gd name="connsiteX16" fmla="*/ 59532 w 143126"/>
              <a:gd name="connsiteY16" fmla="*/ 121444 h 666750"/>
              <a:gd name="connsiteX17" fmla="*/ 66675 w 143126"/>
              <a:gd name="connsiteY17" fmla="*/ 107156 h 666750"/>
              <a:gd name="connsiteX18" fmla="*/ 71438 w 143126"/>
              <a:gd name="connsiteY18" fmla="*/ 92869 h 666750"/>
              <a:gd name="connsiteX19" fmla="*/ 73819 w 143126"/>
              <a:gd name="connsiteY19" fmla="*/ 69056 h 666750"/>
              <a:gd name="connsiteX20" fmla="*/ 80963 w 143126"/>
              <a:gd name="connsiteY20" fmla="*/ 73819 h 666750"/>
              <a:gd name="connsiteX21" fmla="*/ 95250 w 143126"/>
              <a:gd name="connsiteY21" fmla="*/ 78581 h 666750"/>
              <a:gd name="connsiteX22" fmla="*/ 121444 w 143126"/>
              <a:gd name="connsiteY22" fmla="*/ 76200 h 666750"/>
              <a:gd name="connsiteX23" fmla="*/ 123825 w 143126"/>
              <a:gd name="connsiteY23" fmla="*/ 69056 h 666750"/>
              <a:gd name="connsiteX24" fmla="*/ 126207 w 143126"/>
              <a:gd name="connsiteY24" fmla="*/ 45244 h 666750"/>
              <a:gd name="connsiteX25" fmla="*/ 130969 w 143126"/>
              <a:gd name="connsiteY25" fmla="*/ 38100 h 666750"/>
              <a:gd name="connsiteX26" fmla="*/ 138113 w 143126"/>
              <a:gd name="connsiteY26" fmla="*/ 16669 h 666750"/>
              <a:gd name="connsiteX27" fmla="*/ 140494 w 143126"/>
              <a:gd name="connsiteY27" fmla="*/ 9525 h 666750"/>
              <a:gd name="connsiteX28" fmla="*/ 142875 w 143126"/>
              <a:gd name="connsiteY28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47625 w 143126"/>
              <a:gd name="connsiteY13" fmla="*/ 211931 h 666750"/>
              <a:gd name="connsiteX14" fmla="*/ 50007 w 143126"/>
              <a:gd name="connsiteY14" fmla="*/ 200025 h 666750"/>
              <a:gd name="connsiteX15" fmla="*/ 52388 w 143126"/>
              <a:gd name="connsiteY15" fmla="*/ 183356 h 666750"/>
              <a:gd name="connsiteX16" fmla="*/ 59532 w 143126"/>
              <a:gd name="connsiteY16" fmla="*/ 121444 h 666750"/>
              <a:gd name="connsiteX17" fmla="*/ 66675 w 143126"/>
              <a:gd name="connsiteY17" fmla="*/ 107156 h 666750"/>
              <a:gd name="connsiteX18" fmla="*/ 73819 w 143126"/>
              <a:gd name="connsiteY18" fmla="*/ 69056 h 666750"/>
              <a:gd name="connsiteX19" fmla="*/ 80963 w 143126"/>
              <a:gd name="connsiteY19" fmla="*/ 73819 h 666750"/>
              <a:gd name="connsiteX20" fmla="*/ 95250 w 143126"/>
              <a:gd name="connsiteY20" fmla="*/ 78581 h 666750"/>
              <a:gd name="connsiteX21" fmla="*/ 121444 w 143126"/>
              <a:gd name="connsiteY21" fmla="*/ 76200 h 666750"/>
              <a:gd name="connsiteX22" fmla="*/ 123825 w 143126"/>
              <a:gd name="connsiteY22" fmla="*/ 69056 h 666750"/>
              <a:gd name="connsiteX23" fmla="*/ 126207 w 143126"/>
              <a:gd name="connsiteY23" fmla="*/ 45244 h 666750"/>
              <a:gd name="connsiteX24" fmla="*/ 130969 w 143126"/>
              <a:gd name="connsiteY24" fmla="*/ 38100 h 666750"/>
              <a:gd name="connsiteX25" fmla="*/ 138113 w 143126"/>
              <a:gd name="connsiteY25" fmla="*/ 16669 h 666750"/>
              <a:gd name="connsiteX26" fmla="*/ 140494 w 143126"/>
              <a:gd name="connsiteY26" fmla="*/ 9525 h 666750"/>
              <a:gd name="connsiteX27" fmla="*/ 142875 w 143126"/>
              <a:gd name="connsiteY27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47625 w 143126"/>
              <a:gd name="connsiteY13" fmla="*/ 211931 h 666750"/>
              <a:gd name="connsiteX14" fmla="*/ 50007 w 143126"/>
              <a:gd name="connsiteY14" fmla="*/ 200025 h 666750"/>
              <a:gd name="connsiteX15" fmla="*/ 52388 w 143126"/>
              <a:gd name="connsiteY15" fmla="*/ 183356 h 666750"/>
              <a:gd name="connsiteX16" fmla="*/ 59532 w 143126"/>
              <a:gd name="connsiteY16" fmla="*/ 121444 h 666750"/>
              <a:gd name="connsiteX17" fmla="*/ 66675 w 143126"/>
              <a:gd name="connsiteY17" fmla="*/ 107156 h 666750"/>
              <a:gd name="connsiteX18" fmla="*/ 73819 w 143126"/>
              <a:gd name="connsiteY18" fmla="*/ 69056 h 666750"/>
              <a:gd name="connsiteX19" fmla="*/ 95250 w 143126"/>
              <a:gd name="connsiteY19" fmla="*/ 78581 h 666750"/>
              <a:gd name="connsiteX20" fmla="*/ 121444 w 143126"/>
              <a:gd name="connsiteY20" fmla="*/ 76200 h 666750"/>
              <a:gd name="connsiteX21" fmla="*/ 123825 w 143126"/>
              <a:gd name="connsiteY21" fmla="*/ 69056 h 666750"/>
              <a:gd name="connsiteX22" fmla="*/ 126207 w 143126"/>
              <a:gd name="connsiteY22" fmla="*/ 45244 h 666750"/>
              <a:gd name="connsiteX23" fmla="*/ 130969 w 143126"/>
              <a:gd name="connsiteY23" fmla="*/ 38100 h 666750"/>
              <a:gd name="connsiteX24" fmla="*/ 138113 w 143126"/>
              <a:gd name="connsiteY24" fmla="*/ 16669 h 666750"/>
              <a:gd name="connsiteX25" fmla="*/ 140494 w 143126"/>
              <a:gd name="connsiteY25" fmla="*/ 9525 h 666750"/>
              <a:gd name="connsiteX26" fmla="*/ 142875 w 143126"/>
              <a:gd name="connsiteY26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47625 w 143126"/>
              <a:gd name="connsiteY13" fmla="*/ 211931 h 666750"/>
              <a:gd name="connsiteX14" fmla="*/ 50007 w 143126"/>
              <a:gd name="connsiteY14" fmla="*/ 200025 h 666750"/>
              <a:gd name="connsiteX15" fmla="*/ 52388 w 143126"/>
              <a:gd name="connsiteY15" fmla="*/ 183356 h 666750"/>
              <a:gd name="connsiteX16" fmla="*/ 59532 w 143126"/>
              <a:gd name="connsiteY16" fmla="*/ 121444 h 666750"/>
              <a:gd name="connsiteX17" fmla="*/ 73819 w 143126"/>
              <a:gd name="connsiteY17" fmla="*/ 69056 h 666750"/>
              <a:gd name="connsiteX18" fmla="*/ 95250 w 143126"/>
              <a:gd name="connsiteY18" fmla="*/ 78581 h 666750"/>
              <a:gd name="connsiteX19" fmla="*/ 121444 w 143126"/>
              <a:gd name="connsiteY19" fmla="*/ 76200 h 666750"/>
              <a:gd name="connsiteX20" fmla="*/ 123825 w 143126"/>
              <a:gd name="connsiteY20" fmla="*/ 69056 h 666750"/>
              <a:gd name="connsiteX21" fmla="*/ 126207 w 143126"/>
              <a:gd name="connsiteY21" fmla="*/ 45244 h 666750"/>
              <a:gd name="connsiteX22" fmla="*/ 130969 w 143126"/>
              <a:gd name="connsiteY22" fmla="*/ 38100 h 666750"/>
              <a:gd name="connsiteX23" fmla="*/ 138113 w 143126"/>
              <a:gd name="connsiteY23" fmla="*/ 16669 h 666750"/>
              <a:gd name="connsiteX24" fmla="*/ 140494 w 143126"/>
              <a:gd name="connsiteY24" fmla="*/ 9525 h 666750"/>
              <a:gd name="connsiteX25" fmla="*/ 142875 w 143126"/>
              <a:gd name="connsiteY25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47625 w 143126"/>
              <a:gd name="connsiteY13" fmla="*/ 211931 h 666750"/>
              <a:gd name="connsiteX14" fmla="*/ 52388 w 143126"/>
              <a:gd name="connsiteY14" fmla="*/ 183356 h 666750"/>
              <a:gd name="connsiteX15" fmla="*/ 59532 w 143126"/>
              <a:gd name="connsiteY15" fmla="*/ 121444 h 666750"/>
              <a:gd name="connsiteX16" fmla="*/ 73819 w 143126"/>
              <a:gd name="connsiteY16" fmla="*/ 69056 h 666750"/>
              <a:gd name="connsiteX17" fmla="*/ 95250 w 143126"/>
              <a:gd name="connsiteY17" fmla="*/ 78581 h 666750"/>
              <a:gd name="connsiteX18" fmla="*/ 121444 w 143126"/>
              <a:gd name="connsiteY18" fmla="*/ 76200 h 666750"/>
              <a:gd name="connsiteX19" fmla="*/ 123825 w 143126"/>
              <a:gd name="connsiteY19" fmla="*/ 69056 h 666750"/>
              <a:gd name="connsiteX20" fmla="*/ 126207 w 143126"/>
              <a:gd name="connsiteY20" fmla="*/ 45244 h 666750"/>
              <a:gd name="connsiteX21" fmla="*/ 130969 w 143126"/>
              <a:gd name="connsiteY21" fmla="*/ 38100 h 666750"/>
              <a:gd name="connsiteX22" fmla="*/ 138113 w 143126"/>
              <a:gd name="connsiteY22" fmla="*/ 16669 h 666750"/>
              <a:gd name="connsiteX23" fmla="*/ 140494 w 143126"/>
              <a:gd name="connsiteY23" fmla="*/ 9525 h 666750"/>
              <a:gd name="connsiteX24" fmla="*/ 142875 w 143126"/>
              <a:gd name="connsiteY24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0957 w 143126"/>
              <a:gd name="connsiteY11" fmla="*/ 302419 h 666750"/>
              <a:gd name="connsiteX12" fmla="*/ 38100 w 143126"/>
              <a:gd name="connsiteY12" fmla="*/ 278606 h 666750"/>
              <a:gd name="connsiteX13" fmla="*/ 52388 w 143126"/>
              <a:gd name="connsiteY13" fmla="*/ 183356 h 666750"/>
              <a:gd name="connsiteX14" fmla="*/ 59532 w 143126"/>
              <a:gd name="connsiteY14" fmla="*/ 121444 h 666750"/>
              <a:gd name="connsiteX15" fmla="*/ 73819 w 143126"/>
              <a:gd name="connsiteY15" fmla="*/ 69056 h 666750"/>
              <a:gd name="connsiteX16" fmla="*/ 95250 w 143126"/>
              <a:gd name="connsiteY16" fmla="*/ 78581 h 666750"/>
              <a:gd name="connsiteX17" fmla="*/ 121444 w 143126"/>
              <a:gd name="connsiteY17" fmla="*/ 76200 h 666750"/>
              <a:gd name="connsiteX18" fmla="*/ 123825 w 143126"/>
              <a:gd name="connsiteY18" fmla="*/ 69056 h 666750"/>
              <a:gd name="connsiteX19" fmla="*/ 126207 w 143126"/>
              <a:gd name="connsiteY19" fmla="*/ 45244 h 666750"/>
              <a:gd name="connsiteX20" fmla="*/ 130969 w 143126"/>
              <a:gd name="connsiteY20" fmla="*/ 38100 h 666750"/>
              <a:gd name="connsiteX21" fmla="*/ 138113 w 143126"/>
              <a:gd name="connsiteY21" fmla="*/ 16669 h 666750"/>
              <a:gd name="connsiteX22" fmla="*/ 140494 w 143126"/>
              <a:gd name="connsiteY22" fmla="*/ 9525 h 666750"/>
              <a:gd name="connsiteX23" fmla="*/ 142875 w 143126"/>
              <a:gd name="connsiteY23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16669 w 143126"/>
              <a:gd name="connsiteY9" fmla="*/ 347662 h 666750"/>
              <a:gd name="connsiteX10" fmla="*/ 26194 w 143126"/>
              <a:gd name="connsiteY10" fmla="*/ 319087 h 666750"/>
              <a:gd name="connsiteX11" fmla="*/ 38100 w 143126"/>
              <a:gd name="connsiteY11" fmla="*/ 278606 h 666750"/>
              <a:gd name="connsiteX12" fmla="*/ 52388 w 143126"/>
              <a:gd name="connsiteY12" fmla="*/ 183356 h 666750"/>
              <a:gd name="connsiteX13" fmla="*/ 59532 w 143126"/>
              <a:gd name="connsiteY13" fmla="*/ 121444 h 666750"/>
              <a:gd name="connsiteX14" fmla="*/ 73819 w 143126"/>
              <a:gd name="connsiteY14" fmla="*/ 69056 h 666750"/>
              <a:gd name="connsiteX15" fmla="*/ 95250 w 143126"/>
              <a:gd name="connsiteY15" fmla="*/ 78581 h 666750"/>
              <a:gd name="connsiteX16" fmla="*/ 121444 w 143126"/>
              <a:gd name="connsiteY16" fmla="*/ 76200 h 666750"/>
              <a:gd name="connsiteX17" fmla="*/ 123825 w 143126"/>
              <a:gd name="connsiteY17" fmla="*/ 69056 h 666750"/>
              <a:gd name="connsiteX18" fmla="*/ 126207 w 143126"/>
              <a:gd name="connsiteY18" fmla="*/ 45244 h 666750"/>
              <a:gd name="connsiteX19" fmla="*/ 130969 w 143126"/>
              <a:gd name="connsiteY19" fmla="*/ 38100 h 666750"/>
              <a:gd name="connsiteX20" fmla="*/ 138113 w 143126"/>
              <a:gd name="connsiteY20" fmla="*/ 16669 h 666750"/>
              <a:gd name="connsiteX21" fmla="*/ 140494 w 143126"/>
              <a:gd name="connsiteY21" fmla="*/ 9525 h 666750"/>
              <a:gd name="connsiteX22" fmla="*/ 142875 w 143126"/>
              <a:gd name="connsiteY22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14288 w 143126"/>
              <a:gd name="connsiteY8" fmla="*/ 359569 h 666750"/>
              <a:gd name="connsiteX9" fmla="*/ 26194 w 143126"/>
              <a:gd name="connsiteY9" fmla="*/ 319087 h 666750"/>
              <a:gd name="connsiteX10" fmla="*/ 38100 w 143126"/>
              <a:gd name="connsiteY10" fmla="*/ 278606 h 666750"/>
              <a:gd name="connsiteX11" fmla="*/ 52388 w 143126"/>
              <a:gd name="connsiteY11" fmla="*/ 183356 h 666750"/>
              <a:gd name="connsiteX12" fmla="*/ 59532 w 143126"/>
              <a:gd name="connsiteY12" fmla="*/ 121444 h 666750"/>
              <a:gd name="connsiteX13" fmla="*/ 73819 w 143126"/>
              <a:gd name="connsiteY13" fmla="*/ 69056 h 666750"/>
              <a:gd name="connsiteX14" fmla="*/ 95250 w 143126"/>
              <a:gd name="connsiteY14" fmla="*/ 78581 h 666750"/>
              <a:gd name="connsiteX15" fmla="*/ 121444 w 143126"/>
              <a:gd name="connsiteY15" fmla="*/ 76200 h 666750"/>
              <a:gd name="connsiteX16" fmla="*/ 123825 w 143126"/>
              <a:gd name="connsiteY16" fmla="*/ 69056 h 666750"/>
              <a:gd name="connsiteX17" fmla="*/ 126207 w 143126"/>
              <a:gd name="connsiteY17" fmla="*/ 45244 h 666750"/>
              <a:gd name="connsiteX18" fmla="*/ 130969 w 143126"/>
              <a:gd name="connsiteY18" fmla="*/ 38100 h 666750"/>
              <a:gd name="connsiteX19" fmla="*/ 138113 w 143126"/>
              <a:gd name="connsiteY19" fmla="*/ 16669 h 666750"/>
              <a:gd name="connsiteX20" fmla="*/ 140494 w 143126"/>
              <a:gd name="connsiteY20" fmla="*/ 9525 h 666750"/>
              <a:gd name="connsiteX21" fmla="*/ 142875 w 143126"/>
              <a:gd name="connsiteY21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7144 w 143126"/>
              <a:gd name="connsiteY7" fmla="*/ 381000 h 666750"/>
              <a:gd name="connsiteX8" fmla="*/ 26194 w 143126"/>
              <a:gd name="connsiteY8" fmla="*/ 319087 h 666750"/>
              <a:gd name="connsiteX9" fmla="*/ 38100 w 143126"/>
              <a:gd name="connsiteY9" fmla="*/ 278606 h 666750"/>
              <a:gd name="connsiteX10" fmla="*/ 52388 w 143126"/>
              <a:gd name="connsiteY10" fmla="*/ 183356 h 666750"/>
              <a:gd name="connsiteX11" fmla="*/ 59532 w 143126"/>
              <a:gd name="connsiteY11" fmla="*/ 121444 h 666750"/>
              <a:gd name="connsiteX12" fmla="*/ 73819 w 143126"/>
              <a:gd name="connsiteY12" fmla="*/ 69056 h 666750"/>
              <a:gd name="connsiteX13" fmla="*/ 95250 w 143126"/>
              <a:gd name="connsiteY13" fmla="*/ 78581 h 666750"/>
              <a:gd name="connsiteX14" fmla="*/ 121444 w 143126"/>
              <a:gd name="connsiteY14" fmla="*/ 76200 h 666750"/>
              <a:gd name="connsiteX15" fmla="*/ 123825 w 143126"/>
              <a:gd name="connsiteY15" fmla="*/ 69056 h 666750"/>
              <a:gd name="connsiteX16" fmla="*/ 126207 w 143126"/>
              <a:gd name="connsiteY16" fmla="*/ 45244 h 666750"/>
              <a:gd name="connsiteX17" fmla="*/ 130969 w 143126"/>
              <a:gd name="connsiteY17" fmla="*/ 38100 h 666750"/>
              <a:gd name="connsiteX18" fmla="*/ 138113 w 143126"/>
              <a:gd name="connsiteY18" fmla="*/ 16669 h 666750"/>
              <a:gd name="connsiteX19" fmla="*/ 140494 w 143126"/>
              <a:gd name="connsiteY19" fmla="*/ 9525 h 666750"/>
              <a:gd name="connsiteX20" fmla="*/ 142875 w 143126"/>
              <a:gd name="connsiteY20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4763 w 143126"/>
              <a:gd name="connsiteY6" fmla="*/ 392906 h 666750"/>
              <a:gd name="connsiteX7" fmla="*/ 26194 w 143126"/>
              <a:gd name="connsiteY7" fmla="*/ 319087 h 666750"/>
              <a:gd name="connsiteX8" fmla="*/ 38100 w 143126"/>
              <a:gd name="connsiteY8" fmla="*/ 278606 h 666750"/>
              <a:gd name="connsiteX9" fmla="*/ 52388 w 143126"/>
              <a:gd name="connsiteY9" fmla="*/ 183356 h 666750"/>
              <a:gd name="connsiteX10" fmla="*/ 59532 w 143126"/>
              <a:gd name="connsiteY10" fmla="*/ 121444 h 666750"/>
              <a:gd name="connsiteX11" fmla="*/ 73819 w 143126"/>
              <a:gd name="connsiteY11" fmla="*/ 69056 h 666750"/>
              <a:gd name="connsiteX12" fmla="*/ 95250 w 143126"/>
              <a:gd name="connsiteY12" fmla="*/ 78581 h 666750"/>
              <a:gd name="connsiteX13" fmla="*/ 121444 w 143126"/>
              <a:gd name="connsiteY13" fmla="*/ 76200 h 666750"/>
              <a:gd name="connsiteX14" fmla="*/ 123825 w 143126"/>
              <a:gd name="connsiteY14" fmla="*/ 69056 h 666750"/>
              <a:gd name="connsiteX15" fmla="*/ 126207 w 143126"/>
              <a:gd name="connsiteY15" fmla="*/ 45244 h 666750"/>
              <a:gd name="connsiteX16" fmla="*/ 130969 w 143126"/>
              <a:gd name="connsiteY16" fmla="*/ 38100 h 666750"/>
              <a:gd name="connsiteX17" fmla="*/ 138113 w 143126"/>
              <a:gd name="connsiteY17" fmla="*/ 16669 h 666750"/>
              <a:gd name="connsiteX18" fmla="*/ 140494 w 143126"/>
              <a:gd name="connsiteY18" fmla="*/ 9525 h 666750"/>
              <a:gd name="connsiteX19" fmla="*/ 142875 w 143126"/>
              <a:gd name="connsiteY19" fmla="*/ 0 h 666750"/>
              <a:gd name="connsiteX0" fmla="*/ 95250 w 143126"/>
              <a:gd name="connsiteY0" fmla="*/ 666750 h 666750"/>
              <a:gd name="connsiteX1" fmla="*/ 71438 w 143126"/>
              <a:gd name="connsiteY1" fmla="*/ 631031 h 666750"/>
              <a:gd name="connsiteX2" fmla="*/ 40482 w 143126"/>
              <a:gd name="connsiteY2" fmla="*/ 538162 h 666750"/>
              <a:gd name="connsiteX3" fmla="*/ 19050 w 143126"/>
              <a:gd name="connsiteY3" fmla="*/ 497681 h 666750"/>
              <a:gd name="connsiteX4" fmla="*/ 0 w 143126"/>
              <a:gd name="connsiteY4" fmla="*/ 445294 h 666750"/>
              <a:gd name="connsiteX5" fmla="*/ 0 w 143126"/>
              <a:gd name="connsiteY5" fmla="*/ 409575 h 666750"/>
              <a:gd name="connsiteX6" fmla="*/ 26194 w 143126"/>
              <a:gd name="connsiteY6" fmla="*/ 319087 h 666750"/>
              <a:gd name="connsiteX7" fmla="*/ 38100 w 143126"/>
              <a:gd name="connsiteY7" fmla="*/ 278606 h 666750"/>
              <a:gd name="connsiteX8" fmla="*/ 52388 w 143126"/>
              <a:gd name="connsiteY8" fmla="*/ 183356 h 666750"/>
              <a:gd name="connsiteX9" fmla="*/ 59532 w 143126"/>
              <a:gd name="connsiteY9" fmla="*/ 121444 h 666750"/>
              <a:gd name="connsiteX10" fmla="*/ 73819 w 143126"/>
              <a:gd name="connsiteY10" fmla="*/ 69056 h 666750"/>
              <a:gd name="connsiteX11" fmla="*/ 95250 w 143126"/>
              <a:gd name="connsiteY11" fmla="*/ 78581 h 666750"/>
              <a:gd name="connsiteX12" fmla="*/ 121444 w 143126"/>
              <a:gd name="connsiteY12" fmla="*/ 76200 h 666750"/>
              <a:gd name="connsiteX13" fmla="*/ 123825 w 143126"/>
              <a:gd name="connsiteY13" fmla="*/ 69056 h 666750"/>
              <a:gd name="connsiteX14" fmla="*/ 126207 w 143126"/>
              <a:gd name="connsiteY14" fmla="*/ 45244 h 666750"/>
              <a:gd name="connsiteX15" fmla="*/ 130969 w 143126"/>
              <a:gd name="connsiteY15" fmla="*/ 38100 h 666750"/>
              <a:gd name="connsiteX16" fmla="*/ 138113 w 143126"/>
              <a:gd name="connsiteY16" fmla="*/ 16669 h 666750"/>
              <a:gd name="connsiteX17" fmla="*/ 140494 w 143126"/>
              <a:gd name="connsiteY17" fmla="*/ 9525 h 666750"/>
              <a:gd name="connsiteX18" fmla="*/ 142875 w 143126"/>
              <a:gd name="connsiteY18" fmla="*/ 0 h 666750"/>
              <a:gd name="connsiteX0" fmla="*/ 96441 w 144317"/>
              <a:gd name="connsiteY0" fmla="*/ 666750 h 666750"/>
              <a:gd name="connsiteX1" fmla="*/ 72629 w 144317"/>
              <a:gd name="connsiteY1" fmla="*/ 631031 h 666750"/>
              <a:gd name="connsiteX2" fmla="*/ 41673 w 144317"/>
              <a:gd name="connsiteY2" fmla="*/ 538162 h 666750"/>
              <a:gd name="connsiteX3" fmla="*/ 20241 w 144317"/>
              <a:gd name="connsiteY3" fmla="*/ 497681 h 666750"/>
              <a:gd name="connsiteX4" fmla="*/ 1191 w 144317"/>
              <a:gd name="connsiteY4" fmla="*/ 409575 h 666750"/>
              <a:gd name="connsiteX5" fmla="*/ 27385 w 144317"/>
              <a:gd name="connsiteY5" fmla="*/ 319087 h 666750"/>
              <a:gd name="connsiteX6" fmla="*/ 39291 w 144317"/>
              <a:gd name="connsiteY6" fmla="*/ 278606 h 666750"/>
              <a:gd name="connsiteX7" fmla="*/ 53579 w 144317"/>
              <a:gd name="connsiteY7" fmla="*/ 183356 h 666750"/>
              <a:gd name="connsiteX8" fmla="*/ 60723 w 144317"/>
              <a:gd name="connsiteY8" fmla="*/ 121444 h 666750"/>
              <a:gd name="connsiteX9" fmla="*/ 75010 w 144317"/>
              <a:gd name="connsiteY9" fmla="*/ 69056 h 666750"/>
              <a:gd name="connsiteX10" fmla="*/ 96441 w 144317"/>
              <a:gd name="connsiteY10" fmla="*/ 78581 h 666750"/>
              <a:gd name="connsiteX11" fmla="*/ 122635 w 144317"/>
              <a:gd name="connsiteY11" fmla="*/ 76200 h 666750"/>
              <a:gd name="connsiteX12" fmla="*/ 125016 w 144317"/>
              <a:gd name="connsiteY12" fmla="*/ 69056 h 666750"/>
              <a:gd name="connsiteX13" fmla="*/ 127398 w 144317"/>
              <a:gd name="connsiteY13" fmla="*/ 45244 h 666750"/>
              <a:gd name="connsiteX14" fmla="*/ 132160 w 144317"/>
              <a:gd name="connsiteY14" fmla="*/ 38100 h 666750"/>
              <a:gd name="connsiteX15" fmla="*/ 139304 w 144317"/>
              <a:gd name="connsiteY15" fmla="*/ 16669 h 666750"/>
              <a:gd name="connsiteX16" fmla="*/ 141685 w 144317"/>
              <a:gd name="connsiteY16" fmla="*/ 9525 h 666750"/>
              <a:gd name="connsiteX17" fmla="*/ 144066 w 144317"/>
              <a:gd name="connsiteY17" fmla="*/ 0 h 666750"/>
              <a:gd name="connsiteX0" fmla="*/ 96441 w 144317"/>
              <a:gd name="connsiteY0" fmla="*/ 666750 h 666750"/>
              <a:gd name="connsiteX1" fmla="*/ 72629 w 144317"/>
              <a:gd name="connsiteY1" fmla="*/ 631031 h 666750"/>
              <a:gd name="connsiteX2" fmla="*/ 20241 w 144317"/>
              <a:gd name="connsiteY2" fmla="*/ 497681 h 666750"/>
              <a:gd name="connsiteX3" fmla="*/ 1191 w 144317"/>
              <a:gd name="connsiteY3" fmla="*/ 409575 h 666750"/>
              <a:gd name="connsiteX4" fmla="*/ 27385 w 144317"/>
              <a:gd name="connsiteY4" fmla="*/ 319087 h 666750"/>
              <a:gd name="connsiteX5" fmla="*/ 39291 w 144317"/>
              <a:gd name="connsiteY5" fmla="*/ 278606 h 666750"/>
              <a:gd name="connsiteX6" fmla="*/ 53579 w 144317"/>
              <a:gd name="connsiteY6" fmla="*/ 183356 h 666750"/>
              <a:gd name="connsiteX7" fmla="*/ 60723 w 144317"/>
              <a:gd name="connsiteY7" fmla="*/ 121444 h 666750"/>
              <a:gd name="connsiteX8" fmla="*/ 75010 w 144317"/>
              <a:gd name="connsiteY8" fmla="*/ 69056 h 666750"/>
              <a:gd name="connsiteX9" fmla="*/ 96441 w 144317"/>
              <a:gd name="connsiteY9" fmla="*/ 78581 h 666750"/>
              <a:gd name="connsiteX10" fmla="*/ 122635 w 144317"/>
              <a:gd name="connsiteY10" fmla="*/ 76200 h 666750"/>
              <a:gd name="connsiteX11" fmla="*/ 125016 w 144317"/>
              <a:gd name="connsiteY11" fmla="*/ 69056 h 666750"/>
              <a:gd name="connsiteX12" fmla="*/ 127398 w 144317"/>
              <a:gd name="connsiteY12" fmla="*/ 45244 h 666750"/>
              <a:gd name="connsiteX13" fmla="*/ 132160 w 144317"/>
              <a:gd name="connsiteY13" fmla="*/ 38100 h 666750"/>
              <a:gd name="connsiteX14" fmla="*/ 139304 w 144317"/>
              <a:gd name="connsiteY14" fmla="*/ 16669 h 666750"/>
              <a:gd name="connsiteX15" fmla="*/ 141685 w 144317"/>
              <a:gd name="connsiteY15" fmla="*/ 9525 h 666750"/>
              <a:gd name="connsiteX16" fmla="*/ 144066 w 144317"/>
              <a:gd name="connsiteY16" fmla="*/ 0 h 666750"/>
              <a:gd name="connsiteX0" fmla="*/ 96441 w 144317"/>
              <a:gd name="connsiteY0" fmla="*/ 666750 h 666750"/>
              <a:gd name="connsiteX1" fmla="*/ 72629 w 144317"/>
              <a:gd name="connsiteY1" fmla="*/ 631031 h 666750"/>
              <a:gd name="connsiteX2" fmla="*/ 20241 w 144317"/>
              <a:gd name="connsiteY2" fmla="*/ 497681 h 666750"/>
              <a:gd name="connsiteX3" fmla="*/ 1191 w 144317"/>
              <a:gd name="connsiteY3" fmla="*/ 409575 h 666750"/>
              <a:gd name="connsiteX4" fmla="*/ 27385 w 144317"/>
              <a:gd name="connsiteY4" fmla="*/ 319087 h 666750"/>
              <a:gd name="connsiteX5" fmla="*/ 39291 w 144317"/>
              <a:gd name="connsiteY5" fmla="*/ 278606 h 666750"/>
              <a:gd name="connsiteX6" fmla="*/ 53579 w 144317"/>
              <a:gd name="connsiteY6" fmla="*/ 183356 h 666750"/>
              <a:gd name="connsiteX7" fmla="*/ 60723 w 144317"/>
              <a:gd name="connsiteY7" fmla="*/ 121444 h 666750"/>
              <a:gd name="connsiteX8" fmla="*/ 75010 w 144317"/>
              <a:gd name="connsiteY8" fmla="*/ 69056 h 666750"/>
              <a:gd name="connsiteX9" fmla="*/ 96441 w 144317"/>
              <a:gd name="connsiteY9" fmla="*/ 78581 h 666750"/>
              <a:gd name="connsiteX10" fmla="*/ 122635 w 144317"/>
              <a:gd name="connsiteY10" fmla="*/ 76200 h 666750"/>
              <a:gd name="connsiteX11" fmla="*/ 125016 w 144317"/>
              <a:gd name="connsiteY11" fmla="*/ 69056 h 666750"/>
              <a:gd name="connsiteX12" fmla="*/ 127398 w 144317"/>
              <a:gd name="connsiteY12" fmla="*/ 45244 h 666750"/>
              <a:gd name="connsiteX13" fmla="*/ 139304 w 144317"/>
              <a:gd name="connsiteY13" fmla="*/ 16669 h 666750"/>
              <a:gd name="connsiteX14" fmla="*/ 141685 w 144317"/>
              <a:gd name="connsiteY14" fmla="*/ 9525 h 666750"/>
              <a:gd name="connsiteX15" fmla="*/ 144066 w 144317"/>
              <a:gd name="connsiteY15" fmla="*/ 0 h 666750"/>
              <a:gd name="connsiteX0" fmla="*/ 96441 w 144066"/>
              <a:gd name="connsiteY0" fmla="*/ 666750 h 666750"/>
              <a:gd name="connsiteX1" fmla="*/ 72629 w 144066"/>
              <a:gd name="connsiteY1" fmla="*/ 631031 h 666750"/>
              <a:gd name="connsiteX2" fmla="*/ 20241 w 144066"/>
              <a:gd name="connsiteY2" fmla="*/ 497681 h 666750"/>
              <a:gd name="connsiteX3" fmla="*/ 1191 w 144066"/>
              <a:gd name="connsiteY3" fmla="*/ 409575 h 666750"/>
              <a:gd name="connsiteX4" fmla="*/ 27385 w 144066"/>
              <a:gd name="connsiteY4" fmla="*/ 319087 h 666750"/>
              <a:gd name="connsiteX5" fmla="*/ 39291 w 144066"/>
              <a:gd name="connsiteY5" fmla="*/ 278606 h 666750"/>
              <a:gd name="connsiteX6" fmla="*/ 53579 w 144066"/>
              <a:gd name="connsiteY6" fmla="*/ 183356 h 666750"/>
              <a:gd name="connsiteX7" fmla="*/ 60723 w 144066"/>
              <a:gd name="connsiteY7" fmla="*/ 121444 h 666750"/>
              <a:gd name="connsiteX8" fmla="*/ 75010 w 144066"/>
              <a:gd name="connsiteY8" fmla="*/ 69056 h 666750"/>
              <a:gd name="connsiteX9" fmla="*/ 96441 w 144066"/>
              <a:gd name="connsiteY9" fmla="*/ 78581 h 666750"/>
              <a:gd name="connsiteX10" fmla="*/ 122635 w 144066"/>
              <a:gd name="connsiteY10" fmla="*/ 76200 h 666750"/>
              <a:gd name="connsiteX11" fmla="*/ 125016 w 144066"/>
              <a:gd name="connsiteY11" fmla="*/ 69056 h 666750"/>
              <a:gd name="connsiteX12" fmla="*/ 127398 w 144066"/>
              <a:gd name="connsiteY12" fmla="*/ 45244 h 666750"/>
              <a:gd name="connsiteX13" fmla="*/ 139304 w 144066"/>
              <a:gd name="connsiteY13" fmla="*/ 16669 h 666750"/>
              <a:gd name="connsiteX14" fmla="*/ 144066 w 144066"/>
              <a:gd name="connsiteY14" fmla="*/ 0 h 666750"/>
              <a:gd name="connsiteX0" fmla="*/ 96441 w 144066"/>
              <a:gd name="connsiteY0" fmla="*/ 666750 h 666750"/>
              <a:gd name="connsiteX1" fmla="*/ 72629 w 144066"/>
              <a:gd name="connsiteY1" fmla="*/ 631031 h 666750"/>
              <a:gd name="connsiteX2" fmla="*/ 20241 w 144066"/>
              <a:gd name="connsiteY2" fmla="*/ 497681 h 666750"/>
              <a:gd name="connsiteX3" fmla="*/ 1191 w 144066"/>
              <a:gd name="connsiteY3" fmla="*/ 409575 h 666750"/>
              <a:gd name="connsiteX4" fmla="*/ 27385 w 144066"/>
              <a:gd name="connsiteY4" fmla="*/ 319087 h 666750"/>
              <a:gd name="connsiteX5" fmla="*/ 39291 w 144066"/>
              <a:gd name="connsiteY5" fmla="*/ 278606 h 666750"/>
              <a:gd name="connsiteX6" fmla="*/ 53579 w 144066"/>
              <a:gd name="connsiteY6" fmla="*/ 183356 h 666750"/>
              <a:gd name="connsiteX7" fmla="*/ 60723 w 144066"/>
              <a:gd name="connsiteY7" fmla="*/ 121444 h 666750"/>
              <a:gd name="connsiteX8" fmla="*/ 75010 w 144066"/>
              <a:gd name="connsiteY8" fmla="*/ 69056 h 666750"/>
              <a:gd name="connsiteX9" fmla="*/ 96441 w 144066"/>
              <a:gd name="connsiteY9" fmla="*/ 78581 h 666750"/>
              <a:gd name="connsiteX10" fmla="*/ 122635 w 144066"/>
              <a:gd name="connsiteY10" fmla="*/ 76200 h 666750"/>
              <a:gd name="connsiteX11" fmla="*/ 125016 w 144066"/>
              <a:gd name="connsiteY11" fmla="*/ 69056 h 666750"/>
              <a:gd name="connsiteX12" fmla="*/ 127398 w 144066"/>
              <a:gd name="connsiteY12" fmla="*/ 45244 h 666750"/>
              <a:gd name="connsiteX13" fmla="*/ 144066 w 144066"/>
              <a:gd name="connsiteY13" fmla="*/ 0 h 666750"/>
              <a:gd name="connsiteX0" fmla="*/ 96441 w 139428"/>
              <a:gd name="connsiteY0" fmla="*/ 680938 h 680938"/>
              <a:gd name="connsiteX1" fmla="*/ 72629 w 139428"/>
              <a:gd name="connsiteY1" fmla="*/ 645219 h 680938"/>
              <a:gd name="connsiteX2" fmla="*/ 20241 w 139428"/>
              <a:gd name="connsiteY2" fmla="*/ 511869 h 680938"/>
              <a:gd name="connsiteX3" fmla="*/ 1191 w 139428"/>
              <a:gd name="connsiteY3" fmla="*/ 423763 h 680938"/>
              <a:gd name="connsiteX4" fmla="*/ 27385 w 139428"/>
              <a:gd name="connsiteY4" fmla="*/ 333275 h 680938"/>
              <a:gd name="connsiteX5" fmla="*/ 39291 w 139428"/>
              <a:gd name="connsiteY5" fmla="*/ 292794 h 680938"/>
              <a:gd name="connsiteX6" fmla="*/ 53579 w 139428"/>
              <a:gd name="connsiteY6" fmla="*/ 197544 h 680938"/>
              <a:gd name="connsiteX7" fmla="*/ 60723 w 139428"/>
              <a:gd name="connsiteY7" fmla="*/ 135632 h 680938"/>
              <a:gd name="connsiteX8" fmla="*/ 75010 w 139428"/>
              <a:gd name="connsiteY8" fmla="*/ 83244 h 680938"/>
              <a:gd name="connsiteX9" fmla="*/ 96441 w 139428"/>
              <a:gd name="connsiteY9" fmla="*/ 92769 h 680938"/>
              <a:gd name="connsiteX10" fmla="*/ 122635 w 139428"/>
              <a:gd name="connsiteY10" fmla="*/ 90388 h 680938"/>
              <a:gd name="connsiteX11" fmla="*/ 125016 w 139428"/>
              <a:gd name="connsiteY11" fmla="*/ 83244 h 680938"/>
              <a:gd name="connsiteX12" fmla="*/ 127398 w 139428"/>
              <a:gd name="connsiteY12" fmla="*/ 59432 h 680938"/>
              <a:gd name="connsiteX13" fmla="*/ 139428 w 139428"/>
              <a:gd name="connsiteY13" fmla="*/ 0 h 680938"/>
              <a:gd name="connsiteX0" fmla="*/ 96441 w 139428"/>
              <a:gd name="connsiteY0" fmla="*/ 680938 h 680938"/>
              <a:gd name="connsiteX1" fmla="*/ 72629 w 139428"/>
              <a:gd name="connsiteY1" fmla="*/ 645219 h 680938"/>
              <a:gd name="connsiteX2" fmla="*/ 20241 w 139428"/>
              <a:gd name="connsiteY2" fmla="*/ 511869 h 680938"/>
              <a:gd name="connsiteX3" fmla="*/ 1191 w 139428"/>
              <a:gd name="connsiteY3" fmla="*/ 423763 h 680938"/>
              <a:gd name="connsiteX4" fmla="*/ 27385 w 139428"/>
              <a:gd name="connsiteY4" fmla="*/ 333275 h 680938"/>
              <a:gd name="connsiteX5" fmla="*/ 39291 w 139428"/>
              <a:gd name="connsiteY5" fmla="*/ 292794 h 680938"/>
              <a:gd name="connsiteX6" fmla="*/ 53579 w 139428"/>
              <a:gd name="connsiteY6" fmla="*/ 197544 h 680938"/>
              <a:gd name="connsiteX7" fmla="*/ 60723 w 139428"/>
              <a:gd name="connsiteY7" fmla="*/ 135632 h 680938"/>
              <a:gd name="connsiteX8" fmla="*/ 75010 w 139428"/>
              <a:gd name="connsiteY8" fmla="*/ 83244 h 680938"/>
              <a:gd name="connsiteX9" fmla="*/ 96441 w 139428"/>
              <a:gd name="connsiteY9" fmla="*/ 92769 h 680938"/>
              <a:gd name="connsiteX10" fmla="*/ 122635 w 139428"/>
              <a:gd name="connsiteY10" fmla="*/ 90388 h 680938"/>
              <a:gd name="connsiteX11" fmla="*/ 127398 w 139428"/>
              <a:gd name="connsiteY11" fmla="*/ 59432 h 680938"/>
              <a:gd name="connsiteX12" fmla="*/ 139428 w 139428"/>
              <a:gd name="connsiteY12" fmla="*/ 0 h 680938"/>
              <a:gd name="connsiteX0" fmla="*/ 96441 w 139428"/>
              <a:gd name="connsiteY0" fmla="*/ 680938 h 680938"/>
              <a:gd name="connsiteX1" fmla="*/ 72629 w 139428"/>
              <a:gd name="connsiteY1" fmla="*/ 645219 h 680938"/>
              <a:gd name="connsiteX2" fmla="*/ 20241 w 139428"/>
              <a:gd name="connsiteY2" fmla="*/ 511869 h 680938"/>
              <a:gd name="connsiteX3" fmla="*/ 1191 w 139428"/>
              <a:gd name="connsiteY3" fmla="*/ 423763 h 680938"/>
              <a:gd name="connsiteX4" fmla="*/ 27385 w 139428"/>
              <a:gd name="connsiteY4" fmla="*/ 333275 h 680938"/>
              <a:gd name="connsiteX5" fmla="*/ 39291 w 139428"/>
              <a:gd name="connsiteY5" fmla="*/ 292794 h 680938"/>
              <a:gd name="connsiteX6" fmla="*/ 53579 w 139428"/>
              <a:gd name="connsiteY6" fmla="*/ 197544 h 680938"/>
              <a:gd name="connsiteX7" fmla="*/ 60723 w 139428"/>
              <a:gd name="connsiteY7" fmla="*/ 135632 h 680938"/>
              <a:gd name="connsiteX8" fmla="*/ 75010 w 139428"/>
              <a:gd name="connsiteY8" fmla="*/ 83244 h 680938"/>
              <a:gd name="connsiteX9" fmla="*/ 122635 w 139428"/>
              <a:gd name="connsiteY9" fmla="*/ 90388 h 680938"/>
              <a:gd name="connsiteX10" fmla="*/ 127398 w 139428"/>
              <a:gd name="connsiteY10" fmla="*/ 59432 h 680938"/>
              <a:gd name="connsiteX11" fmla="*/ 139428 w 139428"/>
              <a:gd name="connsiteY11" fmla="*/ 0 h 68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28" h="680938">
                <a:moveTo>
                  <a:pt x="96441" y="680938"/>
                </a:moveTo>
                <a:cubicBezTo>
                  <a:pt x="91480" y="673497"/>
                  <a:pt x="81757" y="666650"/>
                  <a:pt x="72629" y="645219"/>
                </a:cubicBezTo>
                <a:lnTo>
                  <a:pt x="20241" y="511869"/>
                </a:lnTo>
                <a:cubicBezTo>
                  <a:pt x="13494" y="490438"/>
                  <a:pt x="0" y="453529"/>
                  <a:pt x="1191" y="423763"/>
                </a:cubicBezTo>
                <a:cubicBezTo>
                  <a:pt x="5557" y="402729"/>
                  <a:pt x="21035" y="355103"/>
                  <a:pt x="27385" y="333275"/>
                </a:cubicBezTo>
                <a:cubicBezTo>
                  <a:pt x="30957" y="321766"/>
                  <a:pt x="34925" y="315416"/>
                  <a:pt x="39291" y="292794"/>
                </a:cubicBezTo>
                <a:cubicBezTo>
                  <a:pt x="42863" y="272950"/>
                  <a:pt x="50007" y="223738"/>
                  <a:pt x="53579" y="197544"/>
                </a:cubicBezTo>
                <a:cubicBezTo>
                  <a:pt x="56211" y="144895"/>
                  <a:pt x="50933" y="165001"/>
                  <a:pt x="60723" y="135632"/>
                </a:cubicBezTo>
                <a:cubicBezTo>
                  <a:pt x="64295" y="116582"/>
                  <a:pt x="69057" y="90388"/>
                  <a:pt x="75010" y="83244"/>
                </a:cubicBezTo>
                <a:cubicBezTo>
                  <a:pt x="85329" y="75703"/>
                  <a:pt x="113904" y="94357"/>
                  <a:pt x="122635" y="90388"/>
                </a:cubicBezTo>
                <a:cubicBezTo>
                  <a:pt x="127794" y="84832"/>
                  <a:pt x="124599" y="74497"/>
                  <a:pt x="127398" y="59432"/>
                </a:cubicBezTo>
                <a:cubicBezTo>
                  <a:pt x="130573" y="47923"/>
                  <a:pt x="135955" y="9426"/>
                  <a:pt x="139428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5198048" y="2840839"/>
            <a:ext cx="90487" cy="1820862"/>
          </a:xfrm>
          <a:custGeom>
            <a:avLst/>
            <a:gdLst>
              <a:gd name="connsiteX0" fmla="*/ 152100 w 152100"/>
              <a:gd name="connsiteY0" fmla="*/ 0 h 1582736"/>
              <a:gd name="connsiteX1" fmla="*/ 152100 w 152100"/>
              <a:gd name="connsiteY1" fmla="*/ 1443037 h 1582736"/>
              <a:gd name="connsiteX2" fmla="*/ 152100 w 152100"/>
              <a:gd name="connsiteY2" fmla="*/ 1581150 h 1582736"/>
              <a:gd name="connsiteX0" fmla="*/ 152100 w 159119"/>
              <a:gd name="connsiteY0" fmla="*/ 0 h 1796304"/>
              <a:gd name="connsiteX1" fmla="*/ 159119 w 159119"/>
              <a:gd name="connsiteY1" fmla="*/ 1656605 h 1796304"/>
              <a:gd name="connsiteX2" fmla="*/ 159119 w 159119"/>
              <a:gd name="connsiteY2" fmla="*/ 1794718 h 1796304"/>
              <a:gd name="connsiteX0" fmla="*/ 43974 w 119358"/>
              <a:gd name="connsiteY0" fmla="*/ 0 h 1796304"/>
              <a:gd name="connsiteX1" fmla="*/ 50993 w 119358"/>
              <a:gd name="connsiteY1" fmla="*/ 1656605 h 1796304"/>
              <a:gd name="connsiteX2" fmla="*/ 50993 w 119358"/>
              <a:gd name="connsiteY2" fmla="*/ 1794718 h 1796304"/>
              <a:gd name="connsiteX0" fmla="*/ 43974 w 119358"/>
              <a:gd name="connsiteY0" fmla="*/ 0 h 1796304"/>
              <a:gd name="connsiteX1" fmla="*/ 50993 w 119358"/>
              <a:gd name="connsiteY1" fmla="*/ 1656605 h 1796304"/>
              <a:gd name="connsiteX2" fmla="*/ 50993 w 119358"/>
              <a:gd name="connsiteY2" fmla="*/ 1794718 h 1796304"/>
              <a:gd name="connsiteX0" fmla="*/ 0 w 7019"/>
              <a:gd name="connsiteY0" fmla="*/ 0 h 1794718"/>
              <a:gd name="connsiteX1" fmla="*/ 7019 w 7019"/>
              <a:gd name="connsiteY1" fmla="*/ 1794718 h 1794718"/>
              <a:gd name="connsiteX0" fmla="*/ 0 w 126834"/>
              <a:gd name="connsiteY0" fmla="*/ 0 h 10000"/>
              <a:gd name="connsiteX1" fmla="*/ 10000 w 126834"/>
              <a:gd name="connsiteY1" fmla="*/ 10000 h 10000"/>
              <a:gd name="connsiteX0" fmla="*/ 0 w 130051"/>
              <a:gd name="connsiteY0" fmla="*/ 0 h 10145"/>
              <a:gd name="connsiteX1" fmla="*/ 13217 w 130051"/>
              <a:gd name="connsiteY1" fmla="*/ 10145 h 1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051" h="10145">
                <a:moveTo>
                  <a:pt x="0" y="0"/>
                </a:moveTo>
                <a:cubicBezTo>
                  <a:pt x="2083" y="2083"/>
                  <a:pt x="130051" y="7405"/>
                  <a:pt x="13217" y="1014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24997" y="4434466"/>
            <a:ext cx="576262" cy="6334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dirty="0">
                <a:solidFill>
                  <a:srgbClr val="042D98"/>
                </a:solidFill>
              </a:rPr>
              <a:t>Physical facts of x-rays</a:t>
            </a:r>
            <a:br>
              <a:rPr kumimoji="0" lang="en-US" sz="3200" dirty="0">
                <a:solidFill>
                  <a:srgbClr val="042D98"/>
                </a:solidFill>
              </a:rPr>
            </a:b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dirty="0"/>
              <a:t>Transmission, absorption, and scatter </a:t>
            </a:r>
          </a:p>
          <a:p>
            <a:r>
              <a:rPr kumimoji="1" lang="en-US" dirty="0"/>
              <a:t>of 1,000 photons reaching the patient:</a:t>
            </a:r>
          </a:p>
          <a:p>
            <a:pPr marL="0" indent="0" eaLnBrk="1" hangingPunct="1">
              <a:buNone/>
            </a:pPr>
            <a:endParaRPr kumimoji="0"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Char char="•"/>
            </a:pPr>
            <a:r>
              <a:rPr kumimoji="0"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 800 absorbed by patient</a:t>
            </a:r>
          </a:p>
          <a:p>
            <a:pPr marL="533400" indent="-533400" eaLnBrk="1" hangingPunct="1">
              <a:buFontTx/>
              <a:buChar char="•"/>
            </a:pPr>
            <a:r>
              <a:rPr kumimoji="0"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~100–200 scattered</a:t>
            </a:r>
          </a:p>
          <a:p>
            <a:pPr marL="533400" indent="-533400" eaLnBrk="1" hangingPunct="1">
              <a:buFontTx/>
              <a:buChar char="•"/>
            </a:pPr>
            <a:r>
              <a:rPr kumimoji="0"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 20 transmitted to image intensifier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SG" dirty="0">
              <a:solidFill>
                <a:schemeClr val="accent2"/>
              </a:solidFill>
            </a:endParaRPr>
          </a:p>
        </p:txBody>
      </p:sp>
      <p:pic>
        <p:nvPicPr>
          <p:cNvPr id="23553" name="Picture 2" descr="Image_intensif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7494" y="1052762"/>
            <a:ext cx="3413002" cy="53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832304" y="1476414"/>
            <a:ext cx="0" cy="2630926"/>
            <a:chOff x="4377" y="981"/>
            <a:chExt cx="0" cy="1814"/>
          </a:xfrm>
        </p:grpSpPr>
        <p:sp>
          <p:nvSpPr>
            <p:cNvPr id="23562" name="Line 18"/>
            <p:cNvSpPr>
              <a:spLocks noChangeShapeType="1"/>
            </p:cNvSpPr>
            <p:nvPr/>
          </p:nvSpPr>
          <p:spPr bwMode="auto">
            <a:xfrm>
              <a:off x="4377" y="2296"/>
              <a:ext cx="0" cy="49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3" name="Line 8"/>
            <p:cNvSpPr>
              <a:spLocks noChangeShapeType="1"/>
            </p:cNvSpPr>
            <p:nvPr/>
          </p:nvSpPr>
          <p:spPr bwMode="auto">
            <a:xfrm>
              <a:off x="4377" y="1661"/>
              <a:ext cx="0" cy="635"/>
            </a:xfrm>
            <a:prstGeom prst="line">
              <a:avLst/>
            </a:prstGeom>
            <a:noFill/>
            <a:ln w="5715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>
              <a:off x="4377" y="981"/>
              <a:ext cx="0" cy="6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4" name="Line 10"/>
          <p:cNvSpPr>
            <a:spLocks noChangeShapeType="1"/>
          </p:cNvSpPr>
          <p:nvPr/>
        </p:nvSpPr>
        <p:spPr bwMode="auto">
          <a:xfrm flipV="1">
            <a:off x="9327735" y="2470478"/>
            <a:ext cx="507667" cy="5264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 flipV="1">
            <a:off x="7777250" y="2431714"/>
            <a:ext cx="444560" cy="5902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H="1">
            <a:off x="7451627" y="3979518"/>
            <a:ext cx="572177" cy="72372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>
            <a:off x="9548774" y="3979518"/>
            <a:ext cx="507667" cy="72372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spot a difficult fracture?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Look for any defects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Get more information with a CT scan</a:t>
            </a:r>
          </a:p>
        </p:txBody>
      </p:sp>
      <p:pic>
        <p:nvPicPr>
          <p:cNvPr id="82948" name="Picture 2" descr="C:\Users\maport\Pictures\clinical pictures\Trauma\Regional\Tibial #\distal tibia\125548_RGR00639445_1_1.jpg"/>
          <p:cNvPicPr>
            <a:picLocks noChangeAspect="1" noChangeArrowheads="1"/>
          </p:cNvPicPr>
          <p:nvPr/>
        </p:nvPicPr>
        <p:blipFill rotWithShape="1">
          <a:blip r:embed="rId3"/>
          <a:srcRect l="1361" t="24001" r="52354" b="16280"/>
          <a:stretch/>
        </p:blipFill>
        <p:spPr bwMode="auto">
          <a:xfrm>
            <a:off x="2423592" y="2693492"/>
            <a:ext cx="3435350" cy="352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Arrow 10"/>
          <p:cNvSpPr/>
          <p:nvPr/>
        </p:nvSpPr>
        <p:spPr>
          <a:xfrm rot="1821829">
            <a:off x="1995987" y="3830988"/>
            <a:ext cx="1655762" cy="433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2" descr="C:\Users\maport\Pictures\clinical pictures\Trauma\Regional\Tibial #\distal tibia\125548_RGR00639798_300_1.jpg"/>
          <p:cNvPicPr>
            <a:picLocks noChangeAspect="1" noChangeArrowheads="1"/>
          </p:cNvPicPr>
          <p:nvPr/>
        </p:nvPicPr>
        <p:blipFill rotWithShape="1">
          <a:blip r:embed="rId4"/>
          <a:srcRect b="23004"/>
          <a:stretch/>
        </p:blipFill>
        <p:spPr bwMode="auto">
          <a:xfrm>
            <a:off x="5951985" y="2693492"/>
            <a:ext cx="3075265" cy="363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58814" y="517525"/>
            <a:ext cx="4789486" cy="966789"/>
          </a:xfrm>
        </p:spPr>
        <p:txBody>
          <a:bodyPr/>
          <a:lstStyle/>
          <a:p>
            <a:r>
              <a:rPr kumimoji="0" lang="en-GB" sz="3200" dirty="0"/>
              <a:t>How to spot a difficult fracture?</a:t>
            </a:r>
            <a:endParaRPr lang="en-GB" dirty="0"/>
          </a:p>
        </p:txBody>
      </p:sp>
      <p:sp>
        <p:nvSpPr>
          <p:cNvPr id="87042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5473700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Follow the cortex of the bone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Look for any defects</a:t>
            </a:r>
          </a:p>
        </p:txBody>
      </p:sp>
      <p:pic>
        <p:nvPicPr>
          <p:cNvPr id="5" name="Picture 3" descr="C:\Users\maport\Pictures\clinical pictures\Trauma\Regional\periprothetic hip\139455_RGR00118286_1_1_1.jpg"/>
          <p:cNvPicPr>
            <a:picLocks noChangeAspect="1" noChangeArrowheads="1"/>
          </p:cNvPicPr>
          <p:nvPr/>
        </p:nvPicPr>
        <p:blipFill>
          <a:blip r:embed="rId3"/>
          <a:srcRect l="11610" t="14027" r="40656" b="23878"/>
          <a:stretch>
            <a:fillRect/>
          </a:stretch>
        </p:blipFill>
        <p:spPr bwMode="auto">
          <a:xfrm>
            <a:off x="6384032" y="260350"/>
            <a:ext cx="4105275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6846688" y="1841450"/>
            <a:ext cx="120650" cy="3711575"/>
          </a:xfrm>
          <a:custGeom>
            <a:avLst/>
            <a:gdLst>
              <a:gd name="connsiteX0" fmla="*/ 6405 w 131666"/>
              <a:gd name="connsiteY0" fmla="*/ 22416 h 3730120"/>
              <a:gd name="connsiteX1" fmla="*/ 31457 w 131666"/>
              <a:gd name="connsiteY1" fmla="*/ 110098 h 3730120"/>
              <a:gd name="connsiteX2" fmla="*/ 43983 w 131666"/>
              <a:gd name="connsiteY2" fmla="*/ 147676 h 3730120"/>
              <a:gd name="connsiteX3" fmla="*/ 56509 w 131666"/>
              <a:gd name="connsiteY3" fmla="*/ 197780 h 3730120"/>
              <a:gd name="connsiteX4" fmla="*/ 81562 w 131666"/>
              <a:gd name="connsiteY4" fmla="*/ 272937 h 3730120"/>
              <a:gd name="connsiteX5" fmla="*/ 94088 w 131666"/>
              <a:gd name="connsiteY5" fmla="*/ 310515 h 3730120"/>
              <a:gd name="connsiteX6" fmla="*/ 106614 w 131666"/>
              <a:gd name="connsiteY6" fmla="*/ 360619 h 3730120"/>
              <a:gd name="connsiteX7" fmla="*/ 106614 w 131666"/>
              <a:gd name="connsiteY7" fmla="*/ 1738482 h 3730120"/>
              <a:gd name="connsiteX8" fmla="*/ 131666 w 131666"/>
              <a:gd name="connsiteY8" fmla="*/ 2464991 h 3730120"/>
              <a:gd name="connsiteX9" fmla="*/ 119140 w 131666"/>
              <a:gd name="connsiteY9" fmla="*/ 2903402 h 3730120"/>
              <a:gd name="connsiteX10" fmla="*/ 94088 w 131666"/>
              <a:gd name="connsiteY10" fmla="*/ 2978558 h 3730120"/>
              <a:gd name="connsiteX11" fmla="*/ 69035 w 131666"/>
              <a:gd name="connsiteY11" fmla="*/ 3128871 h 3730120"/>
              <a:gd name="connsiteX12" fmla="*/ 56509 w 131666"/>
              <a:gd name="connsiteY12" fmla="*/ 3166449 h 3730120"/>
              <a:gd name="connsiteX13" fmla="*/ 56509 w 131666"/>
              <a:gd name="connsiteY13" fmla="*/ 3730120 h 3730120"/>
              <a:gd name="connsiteX0" fmla="*/ 0 w 125261"/>
              <a:gd name="connsiteY0" fmla="*/ 0 h 3707704"/>
              <a:gd name="connsiteX1" fmla="*/ 37578 w 125261"/>
              <a:gd name="connsiteY1" fmla="*/ 125260 h 3707704"/>
              <a:gd name="connsiteX2" fmla="*/ 50104 w 125261"/>
              <a:gd name="connsiteY2" fmla="*/ 175364 h 3707704"/>
              <a:gd name="connsiteX3" fmla="*/ 75157 w 125261"/>
              <a:gd name="connsiteY3" fmla="*/ 250521 h 3707704"/>
              <a:gd name="connsiteX4" fmla="*/ 87683 w 125261"/>
              <a:gd name="connsiteY4" fmla="*/ 288099 h 3707704"/>
              <a:gd name="connsiteX5" fmla="*/ 100209 w 125261"/>
              <a:gd name="connsiteY5" fmla="*/ 338203 h 3707704"/>
              <a:gd name="connsiteX6" fmla="*/ 100209 w 125261"/>
              <a:gd name="connsiteY6" fmla="*/ 1716066 h 3707704"/>
              <a:gd name="connsiteX7" fmla="*/ 125261 w 125261"/>
              <a:gd name="connsiteY7" fmla="*/ 2442575 h 3707704"/>
              <a:gd name="connsiteX8" fmla="*/ 112735 w 125261"/>
              <a:gd name="connsiteY8" fmla="*/ 2880986 h 3707704"/>
              <a:gd name="connsiteX9" fmla="*/ 87683 w 125261"/>
              <a:gd name="connsiteY9" fmla="*/ 2956142 h 3707704"/>
              <a:gd name="connsiteX10" fmla="*/ 62630 w 125261"/>
              <a:gd name="connsiteY10" fmla="*/ 3106455 h 3707704"/>
              <a:gd name="connsiteX11" fmla="*/ 50104 w 125261"/>
              <a:gd name="connsiteY11" fmla="*/ 3144033 h 3707704"/>
              <a:gd name="connsiteX12" fmla="*/ 50104 w 125261"/>
              <a:gd name="connsiteY12" fmla="*/ 3707704 h 3707704"/>
              <a:gd name="connsiteX0" fmla="*/ 0 w 125261"/>
              <a:gd name="connsiteY0" fmla="*/ 0 h 3707704"/>
              <a:gd name="connsiteX1" fmla="*/ 50104 w 125261"/>
              <a:gd name="connsiteY1" fmla="*/ 175364 h 3707704"/>
              <a:gd name="connsiteX2" fmla="*/ 75157 w 125261"/>
              <a:gd name="connsiteY2" fmla="*/ 250521 h 3707704"/>
              <a:gd name="connsiteX3" fmla="*/ 87683 w 125261"/>
              <a:gd name="connsiteY3" fmla="*/ 288099 h 3707704"/>
              <a:gd name="connsiteX4" fmla="*/ 100209 w 125261"/>
              <a:gd name="connsiteY4" fmla="*/ 338203 h 3707704"/>
              <a:gd name="connsiteX5" fmla="*/ 100209 w 125261"/>
              <a:gd name="connsiteY5" fmla="*/ 1716066 h 3707704"/>
              <a:gd name="connsiteX6" fmla="*/ 125261 w 125261"/>
              <a:gd name="connsiteY6" fmla="*/ 2442575 h 3707704"/>
              <a:gd name="connsiteX7" fmla="*/ 112735 w 125261"/>
              <a:gd name="connsiteY7" fmla="*/ 2880986 h 3707704"/>
              <a:gd name="connsiteX8" fmla="*/ 87683 w 125261"/>
              <a:gd name="connsiteY8" fmla="*/ 2956142 h 3707704"/>
              <a:gd name="connsiteX9" fmla="*/ 62630 w 125261"/>
              <a:gd name="connsiteY9" fmla="*/ 3106455 h 3707704"/>
              <a:gd name="connsiteX10" fmla="*/ 50104 w 125261"/>
              <a:gd name="connsiteY10" fmla="*/ 3144033 h 3707704"/>
              <a:gd name="connsiteX11" fmla="*/ 50104 w 125261"/>
              <a:gd name="connsiteY11" fmla="*/ 3707704 h 3707704"/>
              <a:gd name="connsiteX0" fmla="*/ 0 w 125261"/>
              <a:gd name="connsiteY0" fmla="*/ 0 h 3707704"/>
              <a:gd name="connsiteX1" fmla="*/ 75157 w 125261"/>
              <a:gd name="connsiteY1" fmla="*/ 250521 h 3707704"/>
              <a:gd name="connsiteX2" fmla="*/ 87683 w 125261"/>
              <a:gd name="connsiteY2" fmla="*/ 288099 h 3707704"/>
              <a:gd name="connsiteX3" fmla="*/ 100209 w 125261"/>
              <a:gd name="connsiteY3" fmla="*/ 338203 h 3707704"/>
              <a:gd name="connsiteX4" fmla="*/ 100209 w 125261"/>
              <a:gd name="connsiteY4" fmla="*/ 1716066 h 3707704"/>
              <a:gd name="connsiteX5" fmla="*/ 125261 w 125261"/>
              <a:gd name="connsiteY5" fmla="*/ 2442575 h 3707704"/>
              <a:gd name="connsiteX6" fmla="*/ 112735 w 125261"/>
              <a:gd name="connsiteY6" fmla="*/ 2880986 h 3707704"/>
              <a:gd name="connsiteX7" fmla="*/ 87683 w 125261"/>
              <a:gd name="connsiteY7" fmla="*/ 2956142 h 3707704"/>
              <a:gd name="connsiteX8" fmla="*/ 62630 w 125261"/>
              <a:gd name="connsiteY8" fmla="*/ 3106455 h 3707704"/>
              <a:gd name="connsiteX9" fmla="*/ 50104 w 125261"/>
              <a:gd name="connsiteY9" fmla="*/ 3144033 h 3707704"/>
              <a:gd name="connsiteX10" fmla="*/ 50104 w 125261"/>
              <a:gd name="connsiteY10" fmla="*/ 3707704 h 3707704"/>
              <a:gd name="connsiteX0" fmla="*/ 0 w 125261"/>
              <a:gd name="connsiteY0" fmla="*/ 0 h 3707704"/>
              <a:gd name="connsiteX1" fmla="*/ 87683 w 125261"/>
              <a:gd name="connsiteY1" fmla="*/ 288099 h 3707704"/>
              <a:gd name="connsiteX2" fmla="*/ 100209 w 125261"/>
              <a:gd name="connsiteY2" fmla="*/ 338203 h 3707704"/>
              <a:gd name="connsiteX3" fmla="*/ 100209 w 125261"/>
              <a:gd name="connsiteY3" fmla="*/ 1716066 h 3707704"/>
              <a:gd name="connsiteX4" fmla="*/ 125261 w 125261"/>
              <a:gd name="connsiteY4" fmla="*/ 2442575 h 3707704"/>
              <a:gd name="connsiteX5" fmla="*/ 112735 w 125261"/>
              <a:gd name="connsiteY5" fmla="*/ 2880986 h 3707704"/>
              <a:gd name="connsiteX6" fmla="*/ 87683 w 125261"/>
              <a:gd name="connsiteY6" fmla="*/ 2956142 h 3707704"/>
              <a:gd name="connsiteX7" fmla="*/ 62630 w 125261"/>
              <a:gd name="connsiteY7" fmla="*/ 3106455 h 3707704"/>
              <a:gd name="connsiteX8" fmla="*/ 50104 w 125261"/>
              <a:gd name="connsiteY8" fmla="*/ 3144033 h 3707704"/>
              <a:gd name="connsiteX9" fmla="*/ 50104 w 125261"/>
              <a:gd name="connsiteY9" fmla="*/ 3707704 h 3707704"/>
              <a:gd name="connsiteX0" fmla="*/ 0 w 125261"/>
              <a:gd name="connsiteY0" fmla="*/ 0 h 3707704"/>
              <a:gd name="connsiteX1" fmla="*/ 51270 w 125261"/>
              <a:gd name="connsiteY1" fmla="*/ 146539 h 3707704"/>
              <a:gd name="connsiteX2" fmla="*/ 100209 w 125261"/>
              <a:gd name="connsiteY2" fmla="*/ 338203 h 3707704"/>
              <a:gd name="connsiteX3" fmla="*/ 100209 w 125261"/>
              <a:gd name="connsiteY3" fmla="*/ 1716066 h 3707704"/>
              <a:gd name="connsiteX4" fmla="*/ 125261 w 125261"/>
              <a:gd name="connsiteY4" fmla="*/ 2442575 h 3707704"/>
              <a:gd name="connsiteX5" fmla="*/ 112735 w 125261"/>
              <a:gd name="connsiteY5" fmla="*/ 2880986 h 3707704"/>
              <a:gd name="connsiteX6" fmla="*/ 87683 w 125261"/>
              <a:gd name="connsiteY6" fmla="*/ 2956142 h 3707704"/>
              <a:gd name="connsiteX7" fmla="*/ 62630 w 125261"/>
              <a:gd name="connsiteY7" fmla="*/ 3106455 h 3707704"/>
              <a:gd name="connsiteX8" fmla="*/ 50104 w 125261"/>
              <a:gd name="connsiteY8" fmla="*/ 3144033 h 3707704"/>
              <a:gd name="connsiteX9" fmla="*/ 50104 w 125261"/>
              <a:gd name="connsiteY9" fmla="*/ 3707704 h 3707704"/>
              <a:gd name="connsiteX0" fmla="*/ 0 w 125261"/>
              <a:gd name="connsiteY0" fmla="*/ 0 h 3707704"/>
              <a:gd name="connsiteX1" fmla="*/ 51270 w 125261"/>
              <a:gd name="connsiteY1" fmla="*/ 146539 h 3707704"/>
              <a:gd name="connsiteX2" fmla="*/ 100209 w 125261"/>
              <a:gd name="connsiteY2" fmla="*/ 338203 h 3707704"/>
              <a:gd name="connsiteX3" fmla="*/ 100209 w 125261"/>
              <a:gd name="connsiteY3" fmla="*/ 1716066 h 3707704"/>
              <a:gd name="connsiteX4" fmla="*/ 125261 w 125261"/>
              <a:gd name="connsiteY4" fmla="*/ 2442575 h 3707704"/>
              <a:gd name="connsiteX5" fmla="*/ 112735 w 125261"/>
              <a:gd name="connsiteY5" fmla="*/ 2880986 h 3707704"/>
              <a:gd name="connsiteX6" fmla="*/ 87683 w 125261"/>
              <a:gd name="connsiteY6" fmla="*/ 2956142 h 3707704"/>
              <a:gd name="connsiteX7" fmla="*/ 62630 w 125261"/>
              <a:gd name="connsiteY7" fmla="*/ 3106455 h 3707704"/>
              <a:gd name="connsiteX8" fmla="*/ 50104 w 125261"/>
              <a:gd name="connsiteY8" fmla="*/ 3144033 h 3707704"/>
              <a:gd name="connsiteX9" fmla="*/ 50104 w 125261"/>
              <a:gd name="connsiteY9" fmla="*/ 3707704 h 3707704"/>
              <a:gd name="connsiteX0" fmla="*/ 0 w 125261"/>
              <a:gd name="connsiteY0" fmla="*/ 0 h 3707704"/>
              <a:gd name="connsiteX1" fmla="*/ 51270 w 125261"/>
              <a:gd name="connsiteY1" fmla="*/ 146539 h 3707704"/>
              <a:gd name="connsiteX2" fmla="*/ 100209 w 125261"/>
              <a:gd name="connsiteY2" fmla="*/ 338203 h 3707704"/>
              <a:gd name="connsiteX3" fmla="*/ 100209 w 125261"/>
              <a:gd name="connsiteY3" fmla="*/ 1716066 h 3707704"/>
              <a:gd name="connsiteX4" fmla="*/ 125261 w 125261"/>
              <a:gd name="connsiteY4" fmla="*/ 2442575 h 3707704"/>
              <a:gd name="connsiteX5" fmla="*/ 112735 w 125261"/>
              <a:gd name="connsiteY5" fmla="*/ 2880986 h 3707704"/>
              <a:gd name="connsiteX6" fmla="*/ 87683 w 125261"/>
              <a:gd name="connsiteY6" fmla="*/ 2956142 h 3707704"/>
              <a:gd name="connsiteX7" fmla="*/ 62630 w 125261"/>
              <a:gd name="connsiteY7" fmla="*/ 3106455 h 3707704"/>
              <a:gd name="connsiteX8" fmla="*/ 50104 w 125261"/>
              <a:gd name="connsiteY8" fmla="*/ 3144033 h 3707704"/>
              <a:gd name="connsiteX9" fmla="*/ 50104 w 125261"/>
              <a:gd name="connsiteY9" fmla="*/ 3707704 h 3707704"/>
              <a:gd name="connsiteX0" fmla="*/ 0 w 123404"/>
              <a:gd name="connsiteY0" fmla="*/ 0 h 3707704"/>
              <a:gd name="connsiteX1" fmla="*/ 51270 w 123404"/>
              <a:gd name="connsiteY1" fmla="*/ 146539 h 3707704"/>
              <a:gd name="connsiteX2" fmla="*/ 100209 w 123404"/>
              <a:gd name="connsiteY2" fmla="*/ 338203 h 3707704"/>
              <a:gd name="connsiteX3" fmla="*/ 100209 w 123404"/>
              <a:gd name="connsiteY3" fmla="*/ 1716066 h 3707704"/>
              <a:gd name="connsiteX4" fmla="*/ 113201 w 123404"/>
              <a:gd name="connsiteY4" fmla="*/ 2332806 h 3707704"/>
              <a:gd name="connsiteX5" fmla="*/ 112735 w 123404"/>
              <a:gd name="connsiteY5" fmla="*/ 2880986 h 3707704"/>
              <a:gd name="connsiteX6" fmla="*/ 87683 w 123404"/>
              <a:gd name="connsiteY6" fmla="*/ 2956142 h 3707704"/>
              <a:gd name="connsiteX7" fmla="*/ 62630 w 123404"/>
              <a:gd name="connsiteY7" fmla="*/ 3106455 h 3707704"/>
              <a:gd name="connsiteX8" fmla="*/ 50104 w 123404"/>
              <a:gd name="connsiteY8" fmla="*/ 3144033 h 3707704"/>
              <a:gd name="connsiteX9" fmla="*/ 50104 w 123404"/>
              <a:gd name="connsiteY9" fmla="*/ 3707704 h 3707704"/>
              <a:gd name="connsiteX0" fmla="*/ 0 w 121239"/>
              <a:gd name="connsiteY0" fmla="*/ 0 h 3707704"/>
              <a:gd name="connsiteX1" fmla="*/ 51270 w 121239"/>
              <a:gd name="connsiteY1" fmla="*/ 146539 h 3707704"/>
              <a:gd name="connsiteX2" fmla="*/ 100209 w 121239"/>
              <a:gd name="connsiteY2" fmla="*/ 338203 h 3707704"/>
              <a:gd name="connsiteX3" fmla="*/ 100209 w 121239"/>
              <a:gd name="connsiteY3" fmla="*/ 1716066 h 3707704"/>
              <a:gd name="connsiteX4" fmla="*/ 112735 w 121239"/>
              <a:gd name="connsiteY4" fmla="*/ 2880986 h 3707704"/>
              <a:gd name="connsiteX5" fmla="*/ 87683 w 121239"/>
              <a:gd name="connsiteY5" fmla="*/ 2956142 h 3707704"/>
              <a:gd name="connsiteX6" fmla="*/ 62630 w 121239"/>
              <a:gd name="connsiteY6" fmla="*/ 3106455 h 3707704"/>
              <a:gd name="connsiteX7" fmla="*/ 50104 w 121239"/>
              <a:gd name="connsiteY7" fmla="*/ 3144033 h 3707704"/>
              <a:gd name="connsiteX8" fmla="*/ 50104 w 121239"/>
              <a:gd name="connsiteY8" fmla="*/ 3707704 h 3707704"/>
              <a:gd name="connsiteX0" fmla="*/ 0 w 121239"/>
              <a:gd name="connsiteY0" fmla="*/ 0 h 3707704"/>
              <a:gd name="connsiteX1" fmla="*/ 51270 w 121239"/>
              <a:gd name="connsiteY1" fmla="*/ 146539 h 3707704"/>
              <a:gd name="connsiteX2" fmla="*/ 100209 w 121239"/>
              <a:gd name="connsiteY2" fmla="*/ 338203 h 3707704"/>
              <a:gd name="connsiteX3" fmla="*/ 100209 w 121239"/>
              <a:gd name="connsiteY3" fmla="*/ 1716066 h 3707704"/>
              <a:gd name="connsiteX4" fmla="*/ 85847 w 121239"/>
              <a:gd name="connsiteY4" fmla="*/ 2456380 h 3707704"/>
              <a:gd name="connsiteX5" fmla="*/ 87683 w 121239"/>
              <a:gd name="connsiteY5" fmla="*/ 2956142 h 3707704"/>
              <a:gd name="connsiteX6" fmla="*/ 62630 w 121239"/>
              <a:gd name="connsiteY6" fmla="*/ 3106455 h 3707704"/>
              <a:gd name="connsiteX7" fmla="*/ 50104 w 121239"/>
              <a:gd name="connsiteY7" fmla="*/ 3144033 h 3707704"/>
              <a:gd name="connsiteX8" fmla="*/ 50104 w 121239"/>
              <a:gd name="connsiteY8" fmla="*/ 3707704 h 3707704"/>
              <a:gd name="connsiteX0" fmla="*/ 0 w 121239"/>
              <a:gd name="connsiteY0" fmla="*/ 0 h 3707704"/>
              <a:gd name="connsiteX1" fmla="*/ 51270 w 121239"/>
              <a:gd name="connsiteY1" fmla="*/ 146539 h 3707704"/>
              <a:gd name="connsiteX2" fmla="*/ 100209 w 121239"/>
              <a:gd name="connsiteY2" fmla="*/ 338203 h 3707704"/>
              <a:gd name="connsiteX3" fmla="*/ 100209 w 121239"/>
              <a:gd name="connsiteY3" fmla="*/ 1716066 h 3707704"/>
              <a:gd name="connsiteX4" fmla="*/ 85847 w 121239"/>
              <a:gd name="connsiteY4" fmla="*/ 2456380 h 3707704"/>
              <a:gd name="connsiteX5" fmla="*/ 68633 w 121239"/>
              <a:gd name="connsiteY5" fmla="*/ 2937092 h 3707704"/>
              <a:gd name="connsiteX6" fmla="*/ 62630 w 121239"/>
              <a:gd name="connsiteY6" fmla="*/ 3106455 h 3707704"/>
              <a:gd name="connsiteX7" fmla="*/ 50104 w 121239"/>
              <a:gd name="connsiteY7" fmla="*/ 3144033 h 3707704"/>
              <a:gd name="connsiteX8" fmla="*/ 50104 w 121239"/>
              <a:gd name="connsiteY8" fmla="*/ 3707704 h 3707704"/>
              <a:gd name="connsiteX0" fmla="*/ 0 w 121239"/>
              <a:gd name="connsiteY0" fmla="*/ 0 h 3707704"/>
              <a:gd name="connsiteX1" fmla="*/ 51270 w 121239"/>
              <a:gd name="connsiteY1" fmla="*/ 146539 h 3707704"/>
              <a:gd name="connsiteX2" fmla="*/ 100209 w 121239"/>
              <a:gd name="connsiteY2" fmla="*/ 338203 h 3707704"/>
              <a:gd name="connsiteX3" fmla="*/ 100209 w 121239"/>
              <a:gd name="connsiteY3" fmla="*/ 1716066 h 3707704"/>
              <a:gd name="connsiteX4" fmla="*/ 85847 w 121239"/>
              <a:gd name="connsiteY4" fmla="*/ 2456380 h 3707704"/>
              <a:gd name="connsiteX5" fmla="*/ 68633 w 121239"/>
              <a:gd name="connsiteY5" fmla="*/ 2937092 h 3707704"/>
              <a:gd name="connsiteX6" fmla="*/ 50104 w 121239"/>
              <a:gd name="connsiteY6" fmla="*/ 3144033 h 3707704"/>
              <a:gd name="connsiteX7" fmla="*/ 50104 w 121239"/>
              <a:gd name="connsiteY7" fmla="*/ 3707704 h 3707704"/>
              <a:gd name="connsiteX0" fmla="*/ 0 w 121239"/>
              <a:gd name="connsiteY0" fmla="*/ 0 h 3707704"/>
              <a:gd name="connsiteX1" fmla="*/ 51270 w 121239"/>
              <a:gd name="connsiteY1" fmla="*/ 146539 h 3707704"/>
              <a:gd name="connsiteX2" fmla="*/ 100209 w 121239"/>
              <a:gd name="connsiteY2" fmla="*/ 338203 h 3707704"/>
              <a:gd name="connsiteX3" fmla="*/ 100209 w 121239"/>
              <a:gd name="connsiteY3" fmla="*/ 1716066 h 3707704"/>
              <a:gd name="connsiteX4" fmla="*/ 85847 w 121239"/>
              <a:gd name="connsiteY4" fmla="*/ 2456380 h 3707704"/>
              <a:gd name="connsiteX5" fmla="*/ 50104 w 121239"/>
              <a:gd name="connsiteY5" fmla="*/ 3144033 h 3707704"/>
              <a:gd name="connsiteX6" fmla="*/ 50104 w 121239"/>
              <a:gd name="connsiteY6" fmla="*/ 3707704 h 3707704"/>
              <a:gd name="connsiteX0" fmla="*/ 0 w 121239"/>
              <a:gd name="connsiteY0" fmla="*/ 0 h 3707704"/>
              <a:gd name="connsiteX1" fmla="*/ 51270 w 121239"/>
              <a:gd name="connsiteY1" fmla="*/ 146539 h 3707704"/>
              <a:gd name="connsiteX2" fmla="*/ 100209 w 121239"/>
              <a:gd name="connsiteY2" fmla="*/ 338203 h 3707704"/>
              <a:gd name="connsiteX3" fmla="*/ 100209 w 121239"/>
              <a:gd name="connsiteY3" fmla="*/ 1716066 h 3707704"/>
              <a:gd name="connsiteX4" fmla="*/ 85847 w 121239"/>
              <a:gd name="connsiteY4" fmla="*/ 2456380 h 3707704"/>
              <a:gd name="connsiteX5" fmla="*/ 50104 w 121239"/>
              <a:gd name="connsiteY5" fmla="*/ 3144033 h 3707704"/>
              <a:gd name="connsiteX6" fmla="*/ 43451 w 121239"/>
              <a:gd name="connsiteY6" fmla="*/ 3522489 h 3707704"/>
              <a:gd name="connsiteX7" fmla="*/ 50104 w 121239"/>
              <a:gd name="connsiteY7" fmla="*/ 3707704 h 3707704"/>
              <a:gd name="connsiteX0" fmla="*/ 0 w 121239"/>
              <a:gd name="connsiteY0" fmla="*/ 0 h 3700958"/>
              <a:gd name="connsiteX1" fmla="*/ 51270 w 121239"/>
              <a:gd name="connsiteY1" fmla="*/ 146539 h 3700958"/>
              <a:gd name="connsiteX2" fmla="*/ 100209 w 121239"/>
              <a:gd name="connsiteY2" fmla="*/ 338203 h 3700958"/>
              <a:gd name="connsiteX3" fmla="*/ 100209 w 121239"/>
              <a:gd name="connsiteY3" fmla="*/ 1716066 h 3700958"/>
              <a:gd name="connsiteX4" fmla="*/ 85847 w 121239"/>
              <a:gd name="connsiteY4" fmla="*/ 2456380 h 3700958"/>
              <a:gd name="connsiteX5" fmla="*/ 50104 w 121239"/>
              <a:gd name="connsiteY5" fmla="*/ 3144033 h 3700958"/>
              <a:gd name="connsiteX6" fmla="*/ 43451 w 121239"/>
              <a:gd name="connsiteY6" fmla="*/ 3522489 h 3700958"/>
              <a:gd name="connsiteX7" fmla="*/ 41194 w 121239"/>
              <a:gd name="connsiteY7" fmla="*/ 3700958 h 3700958"/>
              <a:gd name="connsiteX0" fmla="*/ 0 w 121239"/>
              <a:gd name="connsiteY0" fmla="*/ 0 h 3628950"/>
              <a:gd name="connsiteX1" fmla="*/ 51270 w 121239"/>
              <a:gd name="connsiteY1" fmla="*/ 146539 h 3628950"/>
              <a:gd name="connsiteX2" fmla="*/ 100209 w 121239"/>
              <a:gd name="connsiteY2" fmla="*/ 338203 h 3628950"/>
              <a:gd name="connsiteX3" fmla="*/ 100209 w 121239"/>
              <a:gd name="connsiteY3" fmla="*/ 1716066 h 3628950"/>
              <a:gd name="connsiteX4" fmla="*/ 85847 w 121239"/>
              <a:gd name="connsiteY4" fmla="*/ 2456380 h 3628950"/>
              <a:gd name="connsiteX5" fmla="*/ 50104 w 121239"/>
              <a:gd name="connsiteY5" fmla="*/ 3144033 h 3628950"/>
              <a:gd name="connsiteX6" fmla="*/ 43451 w 121239"/>
              <a:gd name="connsiteY6" fmla="*/ 3522489 h 3628950"/>
              <a:gd name="connsiteX7" fmla="*/ 113202 w 121239"/>
              <a:gd name="connsiteY7" fmla="*/ 3628950 h 3628950"/>
              <a:gd name="connsiteX0" fmla="*/ 0 w 121239"/>
              <a:gd name="connsiteY0" fmla="*/ 0 h 3709769"/>
              <a:gd name="connsiteX1" fmla="*/ 51270 w 121239"/>
              <a:gd name="connsiteY1" fmla="*/ 146539 h 3709769"/>
              <a:gd name="connsiteX2" fmla="*/ 100209 w 121239"/>
              <a:gd name="connsiteY2" fmla="*/ 338203 h 3709769"/>
              <a:gd name="connsiteX3" fmla="*/ 100209 w 121239"/>
              <a:gd name="connsiteY3" fmla="*/ 1716066 h 3709769"/>
              <a:gd name="connsiteX4" fmla="*/ 85847 w 121239"/>
              <a:gd name="connsiteY4" fmla="*/ 2456380 h 3709769"/>
              <a:gd name="connsiteX5" fmla="*/ 50104 w 121239"/>
              <a:gd name="connsiteY5" fmla="*/ 3144033 h 3709769"/>
              <a:gd name="connsiteX6" fmla="*/ 41194 w 121239"/>
              <a:gd name="connsiteY6" fmla="*/ 3628950 h 3709769"/>
              <a:gd name="connsiteX7" fmla="*/ 113202 w 121239"/>
              <a:gd name="connsiteY7" fmla="*/ 3628950 h 3709769"/>
              <a:gd name="connsiteX0" fmla="*/ 0 w 121239"/>
              <a:gd name="connsiteY0" fmla="*/ 0 h 3709769"/>
              <a:gd name="connsiteX1" fmla="*/ 51270 w 121239"/>
              <a:gd name="connsiteY1" fmla="*/ 146539 h 3709769"/>
              <a:gd name="connsiteX2" fmla="*/ 100209 w 121239"/>
              <a:gd name="connsiteY2" fmla="*/ 338203 h 3709769"/>
              <a:gd name="connsiteX3" fmla="*/ 100209 w 121239"/>
              <a:gd name="connsiteY3" fmla="*/ 1716066 h 3709769"/>
              <a:gd name="connsiteX4" fmla="*/ 85847 w 121239"/>
              <a:gd name="connsiteY4" fmla="*/ 2456380 h 3709769"/>
              <a:gd name="connsiteX5" fmla="*/ 50104 w 121239"/>
              <a:gd name="connsiteY5" fmla="*/ 3144033 h 3709769"/>
              <a:gd name="connsiteX6" fmla="*/ 41194 w 121239"/>
              <a:gd name="connsiteY6" fmla="*/ 3628950 h 3709769"/>
              <a:gd name="connsiteX7" fmla="*/ 113202 w 121239"/>
              <a:gd name="connsiteY7" fmla="*/ 3628950 h 3709769"/>
              <a:gd name="connsiteX0" fmla="*/ 0 w 121239"/>
              <a:gd name="connsiteY0" fmla="*/ 0 h 3711357"/>
              <a:gd name="connsiteX1" fmla="*/ 51270 w 121239"/>
              <a:gd name="connsiteY1" fmla="*/ 146539 h 3711357"/>
              <a:gd name="connsiteX2" fmla="*/ 100209 w 121239"/>
              <a:gd name="connsiteY2" fmla="*/ 338203 h 3711357"/>
              <a:gd name="connsiteX3" fmla="*/ 100209 w 121239"/>
              <a:gd name="connsiteY3" fmla="*/ 1716066 h 3711357"/>
              <a:gd name="connsiteX4" fmla="*/ 85847 w 121239"/>
              <a:gd name="connsiteY4" fmla="*/ 2456380 h 3711357"/>
              <a:gd name="connsiteX5" fmla="*/ 50104 w 121239"/>
              <a:gd name="connsiteY5" fmla="*/ 3144033 h 3711357"/>
              <a:gd name="connsiteX6" fmla="*/ 41194 w 121239"/>
              <a:gd name="connsiteY6" fmla="*/ 3628950 h 3711357"/>
              <a:gd name="connsiteX7" fmla="*/ 75102 w 121239"/>
              <a:gd name="connsiteY7" fmla="*/ 3638475 h 37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239" h="3711357">
                <a:moveTo>
                  <a:pt x="0" y="0"/>
                </a:moveTo>
                <a:cubicBezTo>
                  <a:pt x="18267" y="60020"/>
                  <a:pt x="34569" y="90172"/>
                  <a:pt x="51270" y="146539"/>
                </a:cubicBezTo>
                <a:lnTo>
                  <a:pt x="100209" y="338203"/>
                </a:lnTo>
                <a:cubicBezTo>
                  <a:pt x="121239" y="998694"/>
                  <a:pt x="77324" y="1137037"/>
                  <a:pt x="100209" y="1716066"/>
                </a:cubicBezTo>
                <a:cubicBezTo>
                  <a:pt x="102297" y="2139863"/>
                  <a:pt x="87935" y="2249701"/>
                  <a:pt x="85847" y="2456380"/>
                </a:cubicBezTo>
                <a:cubicBezTo>
                  <a:pt x="77496" y="2694374"/>
                  <a:pt x="56061" y="2935479"/>
                  <a:pt x="50104" y="3144033"/>
                </a:cubicBezTo>
                <a:cubicBezTo>
                  <a:pt x="43038" y="3321718"/>
                  <a:pt x="37028" y="3546543"/>
                  <a:pt x="41194" y="3628950"/>
                </a:cubicBezTo>
                <a:cubicBezTo>
                  <a:pt x="45360" y="3711357"/>
                  <a:pt x="73993" y="3607606"/>
                  <a:pt x="75102" y="363847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927650" y="3902024"/>
            <a:ext cx="381000" cy="1576388"/>
          </a:xfrm>
          <a:custGeom>
            <a:avLst/>
            <a:gdLst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28600 w 381000"/>
              <a:gd name="connsiteY15" fmla="*/ 1014413 h 1576388"/>
              <a:gd name="connsiteX16" fmla="*/ 242888 w 381000"/>
              <a:gd name="connsiteY16" fmla="*/ 962025 h 1576388"/>
              <a:gd name="connsiteX17" fmla="*/ 247650 w 381000"/>
              <a:gd name="connsiteY17" fmla="*/ 257175 h 1576388"/>
              <a:gd name="connsiteX18" fmla="*/ 257175 w 381000"/>
              <a:gd name="connsiteY18" fmla="*/ 219075 h 1576388"/>
              <a:gd name="connsiteX19" fmla="*/ 261938 w 381000"/>
              <a:gd name="connsiteY19" fmla="*/ 200025 h 1576388"/>
              <a:gd name="connsiteX20" fmla="*/ 276225 w 381000"/>
              <a:gd name="connsiteY20" fmla="*/ 157163 h 1576388"/>
              <a:gd name="connsiteX21" fmla="*/ 285750 w 381000"/>
              <a:gd name="connsiteY21" fmla="*/ 128588 h 1576388"/>
              <a:gd name="connsiteX22" fmla="*/ 290513 w 381000"/>
              <a:gd name="connsiteY22" fmla="*/ 114300 h 1576388"/>
              <a:gd name="connsiteX23" fmla="*/ 309563 w 381000"/>
              <a:gd name="connsiteY23" fmla="*/ 85725 h 1576388"/>
              <a:gd name="connsiteX24" fmla="*/ 338138 w 381000"/>
              <a:gd name="connsiteY24" fmla="*/ 66675 h 1576388"/>
              <a:gd name="connsiteX25" fmla="*/ 357188 w 381000"/>
              <a:gd name="connsiteY25" fmla="*/ 42863 h 1576388"/>
              <a:gd name="connsiteX26" fmla="*/ 361950 w 381000"/>
              <a:gd name="connsiteY26" fmla="*/ 28575 h 1576388"/>
              <a:gd name="connsiteX27" fmla="*/ 381000 w 381000"/>
              <a:gd name="connsiteY27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28600 w 381000"/>
              <a:gd name="connsiteY15" fmla="*/ 1014413 h 1576388"/>
              <a:gd name="connsiteX16" fmla="*/ 242888 w 381000"/>
              <a:gd name="connsiteY16" fmla="*/ 962025 h 1576388"/>
              <a:gd name="connsiteX17" fmla="*/ 247650 w 381000"/>
              <a:gd name="connsiteY17" fmla="*/ 257175 h 1576388"/>
              <a:gd name="connsiteX18" fmla="*/ 257175 w 381000"/>
              <a:gd name="connsiteY18" fmla="*/ 219075 h 1576388"/>
              <a:gd name="connsiteX19" fmla="*/ 261938 w 381000"/>
              <a:gd name="connsiteY19" fmla="*/ 200025 h 1576388"/>
              <a:gd name="connsiteX20" fmla="*/ 276225 w 381000"/>
              <a:gd name="connsiteY20" fmla="*/ 157163 h 1576388"/>
              <a:gd name="connsiteX21" fmla="*/ 285750 w 381000"/>
              <a:gd name="connsiteY21" fmla="*/ 128588 h 1576388"/>
              <a:gd name="connsiteX22" fmla="*/ 290513 w 381000"/>
              <a:gd name="connsiteY22" fmla="*/ 114300 h 1576388"/>
              <a:gd name="connsiteX23" fmla="*/ 338138 w 381000"/>
              <a:gd name="connsiteY23" fmla="*/ 66675 h 1576388"/>
              <a:gd name="connsiteX24" fmla="*/ 357188 w 381000"/>
              <a:gd name="connsiteY24" fmla="*/ 42863 h 1576388"/>
              <a:gd name="connsiteX25" fmla="*/ 361950 w 381000"/>
              <a:gd name="connsiteY25" fmla="*/ 28575 h 1576388"/>
              <a:gd name="connsiteX26" fmla="*/ 381000 w 381000"/>
              <a:gd name="connsiteY26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28600 w 381000"/>
              <a:gd name="connsiteY15" fmla="*/ 1014413 h 1576388"/>
              <a:gd name="connsiteX16" fmla="*/ 242888 w 381000"/>
              <a:gd name="connsiteY16" fmla="*/ 962025 h 1576388"/>
              <a:gd name="connsiteX17" fmla="*/ 247650 w 381000"/>
              <a:gd name="connsiteY17" fmla="*/ 257175 h 1576388"/>
              <a:gd name="connsiteX18" fmla="*/ 257175 w 381000"/>
              <a:gd name="connsiteY18" fmla="*/ 219075 h 1576388"/>
              <a:gd name="connsiteX19" fmla="*/ 261938 w 381000"/>
              <a:gd name="connsiteY19" fmla="*/ 200025 h 1576388"/>
              <a:gd name="connsiteX20" fmla="*/ 276225 w 381000"/>
              <a:gd name="connsiteY20" fmla="*/ 157163 h 1576388"/>
              <a:gd name="connsiteX21" fmla="*/ 290513 w 381000"/>
              <a:gd name="connsiteY21" fmla="*/ 114300 h 1576388"/>
              <a:gd name="connsiteX22" fmla="*/ 338138 w 381000"/>
              <a:gd name="connsiteY22" fmla="*/ 66675 h 1576388"/>
              <a:gd name="connsiteX23" fmla="*/ 357188 w 381000"/>
              <a:gd name="connsiteY23" fmla="*/ 42863 h 1576388"/>
              <a:gd name="connsiteX24" fmla="*/ 361950 w 381000"/>
              <a:gd name="connsiteY24" fmla="*/ 28575 h 1576388"/>
              <a:gd name="connsiteX25" fmla="*/ 381000 w 381000"/>
              <a:gd name="connsiteY25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28600 w 381000"/>
              <a:gd name="connsiteY15" fmla="*/ 1014413 h 1576388"/>
              <a:gd name="connsiteX16" fmla="*/ 242888 w 381000"/>
              <a:gd name="connsiteY16" fmla="*/ 962025 h 1576388"/>
              <a:gd name="connsiteX17" fmla="*/ 247650 w 381000"/>
              <a:gd name="connsiteY17" fmla="*/ 257175 h 1576388"/>
              <a:gd name="connsiteX18" fmla="*/ 257175 w 381000"/>
              <a:gd name="connsiteY18" fmla="*/ 219075 h 1576388"/>
              <a:gd name="connsiteX19" fmla="*/ 261938 w 381000"/>
              <a:gd name="connsiteY19" fmla="*/ 200025 h 1576388"/>
              <a:gd name="connsiteX20" fmla="*/ 276225 w 381000"/>
              <a:gd name="connsiteY20" fmla="*/ 157163 h 1576388"/>
              <a:gd name="connsiteX21" fmla="*/ 338138 w 381000"/>
              <a:gd name="connsiteY21" fmla="*/ 66675 h 1576388"/>
              <a:gd name="connsiteX22" fmla="*/ 357188 w 381000"/>
              <a:gd name="connsiteY22" fmla="*/ 42863 h 1576388"/>
              <a:gd name="connsiteX23" fmla="*/ 361950 w 381000"/>
              <a:gd name="connsiteY23" fmla="*/ 28575 h 1576388"/>
              <a:gd name="connsiteX24" fmla="*/ 381000 w 381000"/>
              <a:gd name="connsiteY24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28600 w 381000"/>
              <a:gd name="connsiteY15" fmla="*/ 1014413 h 1576388"/>
              <a:gd name="connsiteX16" fmla="*/ 242888 w 381000"/>
              <a:gd name="connsiteY16" fmla="*/ 962025 h 1576388"/>
              <a:gd name="connsiteX17" fmla="*/ 247650 w 381000"/>
              <a:gd name="connsiteY17" fmla="*/ 257175 h 1576388"/>
              <a:gd name="connsiteX18" fmla="*/ 257175 w 381000"/>
              <a:gd name="connsiteY18" fmla="*/ 219075 h 1576388"/>
              <a:gd name="connsiteX19" fmla="*/ 276225 w 381000"/>
              <a:gd name="connsiteY19" fmla="*/ 157163 h 1576388"/>
              <a:gd name="connsiteX20" fmla="*/ 338138 w 381000"/>
              <a:gd name="connsiteY20" fmla="*/ 66675 h 1576388"/>
              <a:gd name="connsiteX21" fmla="*/ 357188 w 381000"/>
              <a:gd name="connsiteY21" fmla="*/ 42863 h 1576388"/>
              <a:gd name="connsiteX22" fmla="*/ 361950 w 381000"/>
              <a:gd name="connsiteY22" fmla="*/ 28575 h 1576388"/>
              <a:gd name="connsiteX23" fmla="*/ 381000 w 381000"/>
              <a:gd name="connsiteY23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28600 w 381000"/>
              <a:gd name="connsiteY15" fmla="*/ 1014413 h 1576388"/>
              <a:gd name="connsiteX16" fmla="*/ 242888 w 381000"/>
              <a:gd name="connsiteY16" fmla="*/ 962025 h 1576388"/>
              <a:gd name="connsiteX17" fmla="*/ 247650 w 381000"/>
              <a:gd name="connsiteY17" fmla="*/ 257175 h 1576388"/>
              <a:gd name="connsiteX18" fmla="*/ 276225 w 381000"/>
              <a:gd name="connsiteY18" fmla="*/ 157163 h 1576388"/>
              <a:gd name="connsiteX19" fmla="*/ 338138 w 381000"/>
              <a:gd name="connsiteY19" fmla="*/ 66675 h 1576388"/>
              <a:gd name="connsiteX20" fmla="*/ 357188 w 381000"/>
              <a:gd name="connsiteY20" fmla="*/ 42863 h 1576388"/>
              <a:gd name="connsiteX21" fmla="*/ 361950 w 381000"/>
              <a:gd name="connsiteY21" fmla="*/ 28575 h 1576388"/>
              <a:gd name="connsiteX22" fmla="*/ 381000 w 381000"/>
              <a:gd name="connsiteY22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23838 w 381000"/>
              <a:gd name="connsiteY14" fmla="*/ 1033463 h 1576388"/>
              <a:gd name="connsiteX15" fmla="*/ 242888 w 381000"/>
              <a:gd name="connsiteY15" fmla="*/ 962025 h 1576388"/>
              <a:gd name="connsiteX16" fmla="*/ 247650 w 381000"/>
              <a:gd name="connsiteY16" fmla="*/ 257175 h 1576388"/>
              <a:gd name="connsiteX17" fmla="*/ 276225 w 381000"/>
              <a:gd name="connsiteY17" fmla="*/ 157163 h 1576388"/>
              <a:gd name="connsiteX18" fmla="*/ 338138 w 381000"/>
              <a:gd name="connsiteY18" fmla="*/ 66675 h 1576388"/>
              <a:gd name="connsiteX19" fmla="*/ 357188 w 381000"/>
              <a:gd name="connsiteY19" fmla="*/ 42863 h 1576388"/>
              <a:gd name="connsiteX20" fmla="*/ 361950 w 381000"/>
              <a:gd name="connsiteY20" fmla="*/ 28575 h 1576388"/>
              <a:gd name="connsiteX21" fmla="*/ 381000 w 381000"/>
              <a:gd name="connsiteY21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19075 w 381000"/>
              <a:gd name="connsiteY13" fmla="*/ 1047750 h 1576388"/>
              <a:gd name="connsiteX14" fmla="*/ 242888 w 381000"/>
              <a:gd name="connsiteY14" fmla="*/ 962025 h 1576388"/>
              <a:gd name="connsiteX15" fmla="*/ 247650 w 381000"/>
              <a:gd name="connsiteY15" fmla="*/ 257175 h 1576388"/>
              <a:gd name="connsiteX16" fmla="*/ 276225 w 381000"/>
              <a:gd name="connsiteY16" fmla="*/ 157163 h 1576388"/>
              <a:gd name="connsiteX17" fmla="*/ 338138 w 381000"/>
              <a:gd name="connsiteY17" fmla="*/ 66675 h 1576388"/>
              <a:gd name="connsiteX18" fmla="*/ 357188 w 381000"/>
              <a:gd name="connsiteY18" fmla="*/ 42863 h 1576388"/>
              <a:gd name="connsiteX19" fmla="*/ 361950 w 381000"/>
              <a:gd name="connsiteY19" fmla="*/ 28575 h 1576388"/>
              <a:gd name="connsiteX20" fmla="*/ 381000 w 381000"/>
              <a:gd name="connsiteY20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161925 w 381000"/>
              <a:gd name="connsiteY11" fmla="*/ 1219200 h 1576388"/>
              <a:gd name="connsiteX12" fmla="*/ 209550 w 381000"/>
              <a:gd name="connsiteY12" fmla="*/ 1076325 h 1576388"/>
              <a:gd name="connsiteX13" fmla="*/ 242888 w 381000"/>
              <a:gd name="connsiteY13" fmla="*/ 962025 h 1576388"/>
              <a:gd name="connsiteX14" fmla="*/ 247650 w 381000"/>
              <a:gd name="connsiteY14" fmla="*/ 257175 h 1576388"/>
              <a:gd name="connsiteX15" fmla="*/ 276225 w 381000"/>
              <a:gd name="connsiteY15" fmla="*/ 157163 h 1576388"/>
              <a:gd name="connsiteX16" fmla="*/ 338138 w 381000"/>
              <a:gd name="connsiteY16" fmla="*/ 66675 h 1576388"/>
              <a:gd name="connsiteX17" fmla="*/ 357188 w 381000"/>
              <a:gd name="connsiteY17" fmla="*/ 42863 h 1576388"/>
              <a:gd name="connsiteX18" fmla="*/ 361950 w 381000"/>
              <a:gd name="connsiteY18" fmla="*/ 28575 h 1576388"/>
              <a:gd name="connsiteX19" fmla="*/ 381000 w 381000"/>
              <a:gd name="connsiteY19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14300 w 381000"/>
              <a:gd name="connsiteY8" fmla="*/ 1304925 h 1576388"/>
              <a:gd name="connsiteX9" fmla="*/ 128588 w 381000"/>
              <a:gd name="connsiteY9" fmla="*/ 1276350 h 1576388"/>
              <a:gd name="connsiteX10" fmla="*/ 152400 w 381000"/>
              <a:gd name="connsiteY10" fmla="*/ 1233488 h 1576388"/>
              <a:gd name="connsiteX11" fmla="*/ 209550 w 381000"/>
              <a:gd name="connsiteY11" fmla="*/ 1076325 h 1576388"/>
              <a:gd name="connsiteX12" fmla="*/ 242888 w 381000"/>
              <a:gd name="connsiteY12" fmla="*/ 962025 h 1576388"/>
              <a:gd name="connsiteX13" fmla="*/ 247650 w 381000"/>
              <a:gd name="connsiteY13" fmla="*/ 257175 h 1576388"/>
              <a:gd name="connsiteX14" fmla="*/ 276225 w 381000"/>
              <a:gd name="connsiteY14" fmla="*/ 157163 h 1576388"/>
              <a:gd name="connsiteX15" fmla="*/ 338138 w 381000"/>
              <a:gd name="connsiteY15" fmla="*/ 66675 h 1576388"/>
              <a:gd name="connsiteX16" fmla="*/ 357188 w 381000"/>
              <a:gd name="connsiteY16" fmla="*/ 42863 h 1576388"/>
              <a:gd name="connsiteX17" fmla="*/ 361950 w 381000"/>
              <a:gd name="connsiteY17" fmla="*/ 28575 h 1576388"/>
              <a:gd name="connsiteX18" fmla="*/ 381000 w 381000"/>
              <a:gd name="connsiteY18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00013 w 381000"/>
              <a:gd name="connsiteY7" fmla="*/ 1333500 h 1576388"/>
              <a:gd name="connsiteX8" fmla="*/ 128588 w 381000"/>
              <a:gd name="connsiteY8" fmla="*/ 1276350 h 1576388"/>
              <a:gd name="connsiteX9" fmla="*/ 152400 w 381000"/>
              <a:gd name="connsiteY9" fmla="*/ 1233488 h 1576388"/>
              <a:gd name="connsiteX10" fmla="*/ 209550 w 381000"/>
              <a:gd name="connsiteY10" fmla="*/ 1076325 h 1576388"/>
              <a:gd name="connsiteX11" fmla="*/ 242888 w 381000"/>
              <a:gd name="connsiteY11" fmla="*/ 962025 h 1576388"/>
              <a:gd name="connsiteX12" fmla="*/ 247650 w 381000"/>
              <a:gd name="connsiteY12" fmla="*/ 257175 h 1576388"/>
              <a:gd name="connsiteX13" fmla="*/ 276225 w 381000"/>
              <a:gd name="connsiteY13" fmla="*/ 157163 h 1576388"/>
              <a:gd name="connsiteX14" fmla="*/ 338138 w 381000"/>
              <a:gd name="connsiteY14" fmla="*/ 66675 h 1576388"/>
              <a:gd name="connsiteX15" fmla="*/ 357188 w 381000"/>
              <a:gd name="connsiteY15" fmla="*/ 42863 h 1576388"/>
              <a:gd name="connsiteX16" fmla="*/ 361950 w 381000"/>
              <a:gd name="connsiteY16" fmla="*/ 28575 h 1576388"/>
              <a:gd name="connsiteX17" fmla="*/ 381000 w 381000"/>
              <a:gd name="connsiteY17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90488 w 381000"/>
              <a:gd name="connsiteY6" fmla="*/ 1347788 h 1576388"/>
              <a:gd name="connsiteX7" fmla="*/ 128588 w 381000"/>
              <a:gd name="connsiteY7" fmla="*/ 1276350 h 1576388"/>
              <a:gd name="connsiteX8" fmla="*/ 152400 w 381000"/>
              <a:gd name="connsiteY8" fmla="*/ 1233488 h 1576388"/>
              <a:gd name="connsiteX9" fmla="*/ 209550 w 381000"/>
              <a:gd name="connsiteY9" fmla="*/ 1076325 h 1576388"/>
              <a:gd name="connsiteX10" fmla="*/ 242888 w 381000"/>
              <a:gd name="connsiteY10" fmla="*/ 962025 h 1576388"/>
              <a:gd name="connsiteX11" fmla="*/ 247650 w 381000"/>
              <a:gd name="connsiteY11" fmla="*/ 257175 h 1576388"/>
              <a:gd name="connsiteX12" fmla="*/ 276225 w 381000"/>
              <a:gd name="connsiteY12" fmla="*/ 157163 h 1576388"/>
              <a:gd name="connsiteX13" fmla="*/ 338138 w 381000"/>
              <a:gd name="connsiteY13" fmla="*/ 66675 h 1576388"/>
              <a:gd name="connsiteX14" fmla="*/ 357188 w 381000"/>
              <a:gd name="connsiteY14" fmla="*/ 42863 h 1576388"/>
              <a:gd name="connsiteX15" fmla="*/ 361950 w 381000"/>
              <a:gd name="connsiteY15" fmla="*/ 28575 h 1576388"/>
              <a:gd name="connsiteX16" fmla="*/ 381000 w 381000"/>
              <a:gd name="connsiteY16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80963 w 381000"/>
              <a:gd name="connsiteY5" fmla="*/ 1376363 h 1576388"/>
              <a:gd name="connsiteX6" fmla="*/ 128588 w 381000"/>
              <a:gd name="connsiteY6" fmla="*/ 1276350 h 1576388"/>
              <a:gd name="connsiteX7" fmla="*/ 152400 w 381000"/>
              <a:gd name="connsiteY7" fmla="*/ 1233488 h 1576388"/>
              <a:gd name="connsiteX8" fmla="*/ 209550 w 381000"/>
              <a:gd name="connsiteY8" fmla="*/ 1076325 h 1576388"/>
              <a:gd name="connsiteX9" fmla="*/ 242888 w 381000"/>
              <a:gd name="connsiteY9" fmla="*/ 962025 h 1576388"/>
              <a:gd name="connsiteX10" fmla="*/ 247650 w 381000"/>
              <a:gd name="connsiteY10" fmla="*/ 257175 h 1576388"/>
              <a:gd name="connsiteX11" fmla="*/ 276225 w 381000"/>
              <a:gd name="connsiteY11" fmla="*/ 157163 h 1576388"/>
              <a:gd name="connsiteX12" fmla="*/ 338138 w 381000"/>
              <a:gd name="connsiteY12" fmla="*/ 66675 h 1576388"/>
              <a:gd name="connsiteX13" fmla="*/ 357188 w 381000"/>
              <a:gd name="connsiteY13" fmla="*/ 42863 h 1576388"/>
              <a:gd name="connsiteX14" fmla="*/ 361950 w 381000"/>
              <a:gd name="connsiteY14" fmla="*/ 28575 h 1576388"/>
              <a:gd name="connsiteX15" fmla="*/ 381000 w 381000"/>
              <a:gd name="connsiteY15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66675 w 381000"/>
              <a:gd name="connsiteY4" fmla="*/ 1419225 h 1576388"/>
              <a:gd name="connsiteX5" fmla="*/ 128588 w 381000"/>
              <a:gd name="connsiteY5" fmla="*/ 1276350 h 1576388"/>
              <a:gd name="connsiteX6" fmla="*/ 152400 w 381000"/>
              <a:gd name="connsiteY6" fmla="*/ 1233488 h 1576388"/>
              <a:gd name="connsiteX7" fmla="*/ 209550 w 381000"/>
              <a:gd name="connsiteY7" fmla="*/ 1076325 h 1576388"/>
              <a:gd name="connsiteX8" fmla="*/ 242888 w 381000"/>
              <a:gd name="connsiteY8" fmla="*/ 962025 h 1576388"/>
              <a:gd name="connsiteX9" fmla="*/ 247650 w 381000"/>
              <a:gd name="connsiteY9" fmla="*/ 257175 h 1576388"/>
              <a:gd name="connsiteX10" fmla="*/ 276225 w 381000"/>
              <a:gd name="connsiteY10" fmla="*/ 157163 h 1576388"/>
              <a:gd name="connsiteX11" fmla="*/ 338138 w 381000"/>
              <a:gd name="connsiteY11" fmla="*/ 66675 h 1576388"/>
              <a:gd name="connsiteX12" fmla="*/ 357188 w 381000"/>
              <a:gd name="connsiteY12" fmla="*/ 42863 h 1576388"/>
              <a:gd name="connsiteX13" fmla="*/ 361950 w 381000"/>
              <a:gd name="connsiteY13" fmla="*/ 28575 h 1576388"/>
              <a:gd name="connsiteX14" fmla="*/ 381000 w 381000"/>
              <a:gd name="connsiteY14" fmla="*/ 0 h 1576388"/>
              <a:gd name="connsiteX0" fmla="*/ 0 w 381000"/>
              <a:gd name="connsiteY0" fmla="*/ 1576388 h 1576388"/>
              <a:gd name="connsiteX1" fmla="*/ 19050 w 381000"/>
              <a:gd name="connsiteY1" fmla="*/ 1547813 h 1576388"/>
              <a:gd name="connsiteX2" fmla="*/ 28575 w 381000"/>
              <a:gd name="connsiteY2" fmla="*/ 1519238 h 1576388"/>
              <a:gd name="connsiteX3" fmla="*/ 47625 w 381000"/>
              <a:gd name="connsiteY3" fmla="*/ 1476375 h 1576388"/>
              <a:gd name="connsiteX4" fmla="*/ 128588 w 381000"/>
              <a:gd name="connsiteY4" fmla="*/ 1276350 h 1576388"/>
              <a:gd name="connsiteX5" fmla="*/ 152400 w 381000"/>
              <a:gd name="connsiteY5" fmla="*/ 1233488 h 1576388"/>
              <a:gd name="connsiteX6" fmla="*/ 209550 w 381000"/>
              <a:gd name="connsiteY6" fmla="*/ 1076325 h 1576388"/>
              <a:gd name="connsiteX7" fmla="*/ 242888 w 381000"/>
              <a:gd name="connsiteY7" fmla="*/ 962025 h 1576388"/>
              <a:gd name="connsiteX8" fmla="*/ 247650 w 381000"/>
              <a:gd name="connsiteY8" fmla="*/ 257175 h 1576388"/>
              <a:gd name="connsiteX9" fmla="*/ 276225 w 381000"/>
              <a:gd name="connsiteY9" fmla="*/ 157163 h 1576388"/>
              <a:gd name="connsiteX10" fmla="*/ 338138 w 381000"/>
              <a:gd name="connsiteY10" fmla="*/ 66675 h 1576388"/>
              <a:gd name="connsiteX11" fmla="*/ 357188 w 381000"/>
              <a:gd name="connsiteY11" fmla="*/ 42863 h 1576388"/>
              <a:gd name="connsiteX12" fmla="*/ 361950 w 381000"/>
              <a:gd name="connsiteY12" fmla="*/ 28575 h 1576388"/>
              <a:gd name="connsiteX13" fmla="*/ 381000 w 381000"/>
              <a:gd name="connsiteY13" fmla="*/ 0 h 1576388"/>
              <a:gd name="connsiteX0" fmla="*/ 0 w 381000"/>
              <a:gd name="connsiteY0" fmla="*/ 1576388 h 1576388"/>
              <a:gd name="connsiteX1" fmla="*/ 28575 w 381000"/>
              <a:gd name="connsiteY1" fmla="*/ 1519238 h 1576388"/>
              <a:gd name="connsiteX2" fmla="*/ 47625 w 381000"/>
              <a:gd name="connsiteY2" fmla="*/ 1476375 h 1576388"/>
              <a:gd name="connsiteX3" fmla="*/ 128588 w 381000"/>
              <a:gd name="connsiteY3" fmla="*/ 1276350 h 1576388"/>
              <a:gd name="connsiteX4" fmla="*/ 152400 w 381000"/>
              <a:gd name="connsiteY4" fmla="*/ 1233488 h 1576388"/>
              <a:gd name="connsiteX5" fmla="*/ 209550 w 381000"/>
              <a:gd name="connsiteY5" fmla="*/ 1076325 h 1576388"/>
              <a:gd name="connsiteX6" fmla="*/ 242888 w 381000"/>
              <a:gd name="connsiteY6" fmla="*/ 962025 h 1576388"/>
              <a:gd name="connsiteX7" fmla="*/ 247650 w 381000"/>
              <a:gd name="connsiteY7" fmla="*/ 257175 h 1576388"/>
              <a:gd name="connsiteX8" fmla="*/ 276225 w 381000"/>
              <a:gd name="connsiteY8" fmla="*/ 157163 h 1576388"/>
              <a:gd name="connsiteX9" fmla="*/ 338138 w 381000"/>
              <a:gd name="connsiteY9" fmla="*/ 66675 h 1576388"/>
              <a:gd name="connsiteX10" fmla="*/ 357188 w 381000"/>
              <a:gd name="connsiteY10" fmla="*/ 42863 h 1576388"/>
              <a:gd name="connsiteX11" fmla="*/ 361950 w 381000"/>
              <a:gd name="connsiteY11" fmla="*/ 28575 h 1576388"/>
              <a:gd name="connsiteX12" fmla="*/ 381000 w 381000"/>
              <a:gd name="connsiteY12" fmla="*/ 0 h 1576388"/>
              <a:gd name="connsiteX0" fmla="*/ 0 w 381000"/>
              <a:gd name="connsiteY0" fmla="*/ 1576388 h 1576388"/>
              <a:gd name="connsiteX1" fmla="*/ 47625 w 381000"/>
              <a:gd name="connsiteY1" fmla="*/ 1476375 h 1576388"/>
              <a:gd name="connsiteX2" fmla="*/ 128588 w 381000"/>
              <a:gd name="connsiteY2" fmla="*/ 1276350 h 1576388"/>
              <a:gd name="connsiteX3" fmla="*/ 152400 w 381000"/>
              <a:gd name="connsiteY3" fmla="*/ 1233488 h 1576388"/>
              <a:gd name="connsiteX4" fmla="*/ 209550 w 381000"/>
              <a:gd name="connsiteY4" fmla="*/ 1076325 h 1576388"/>
              <a:gd name="connsiteX5" fmla="*/ 242888 w 381000"/>
              <a:gd name="connsiteY5" fmla="*/ 962025 h 1576388"/>
              <a:gd name="connsiteX6" fmla="*/ 247650 w 381000"/>
              <a:gd name="connsiteY6" fmla="*/ 257175 h 1576388"/>
              <a:gd name="connsiteX7" fmla="*/ 276225 w 381000"/>
              <a:gd name="connsiteY7" fmla="*/ 157163 h 1576388"/>
              <a:gd name="connsiteX8" fmla="*/ 338138 w 381000"/>
              <a:gd name="connsiteY8" fmla="*/ 66675 h 1576388"/>
              <a:gd name="connsiteX9" fmla="*/ 357188 w 381000"/>
              <a:gd name="connsiteY9" fmla="*/ 42863 h 1576388"/>
              <a:gd name="connsiteX10" fmla="*/ 361950 w 381000"/>
              <a:gd name="connsiteY10" fmla="*/ 28575 h 1576388"/>
              <a:gd name="connsiteX11" fmla="*/ 381000 w 381000"/>
              <a:gd name="connsiteY11" fmla="*/ 0 h 1576388"/>
              <a:gd name="connsiteX0" fmla="*/ 0 w 381000"/>
              <a:gd name="connsiteY0" fmla="*/ 1576388 h 1576388"/>
              <a:gd name="connsiteX1" fmla="*/ 47625 w 381000"/>
              <a:gd name="connsiteY1" fmla="*/ 1476375 h 1576388"/>
              <a:gd name="connsiteX2" fmla="*/ 128588 w 381000"/>
              <a:gd name="connsiteY2" fmla="*/ 1276350 h 1576388"/>
              <a:gd name="connsiteX3" fmla="*/ 152400 w 381000"/>
              <a:gd name="connsiteY3" fmla="*/ 1233488 h 1576388"/>
              <a:gd name="connsiteX4" fmla="*/ 209550 w 381000"/>
              <a:gd name="connsiteY4" fmla="*/ 1076325 h 1576388"/>
              <a:gd name="connsiteX5" fmla="*/ 242888 w 381000"/>
              <a:gd name="connsiteY5" fmla="*/ 962025 h 1576388"/>
              <a:gd name="connsiteX6" fmla="*/ 257150 w 381000"/>
              <a:gd name="connsiteY6" fmla="*/ 384820 h 1576388"/>
              <a:gd name="connsiteX7" fmla="*/ 276225 w 381000"/>
              <a:gd name="connsiteY7" fmla="*/ 157163 h 1576388"/>
              <a:gd name="connsiteX8" fmla="*/ 338138 w 381000"/>
              <a:gd name="connsiteY8" fmla="*/ 66675 h 1576388"/>
              <a:gd name="connsiteX9" fmla="*/ 357188 w 381000"/>
              <a:gd name="connsiteY9" fmla="*/ 42863 h 1576388"/>
              <a:gd name="connsiteX10" fmla="*/ 361950 w 381000"/>
              <a:gd name="connsiteY10" fmla="*/ 28575 h 1576388"/>
              <a:gd name="connsiteX11" fmla="*/ 381000 w 381000"/>
              <a:gd name="connsiteY11" fmla="*/ 0 h 1576388"/>
              <a:gd name="connsiteX0" fmla="*/ 0 w 381000"/>
              <a:gd name="connsiteY0" fmla="*/ 1576388 h 1576388"/>
              <a:gd name="connsiteX1" fmla="*/ 47625 w 381000"/>
              <a:gd name="connsiteY1" fmla="*/ 1476375 h 1576388"/>
              <a:gd name="connsiteX2" fmla="*/ 128588 w 381000"/>
              <a:gd name="connsiteY2" fmla="*/ 1276350 h 1576388"/>
              <a:gd name="connsiteX3" fmla="*/ 152400 w 381000"/>
              <a:gd name="connsiteY3" fmla="*/ 1233488 h 1576388"/>
              <a:gd name="connsiteX4" fmla="*/ 209550 w 381000"/>
              <a:gd name="connsiteY4" fmla="*/ 1076325 h 1576388"/>
              <a:gd name="connsiteX5" fmla="*/ 242888 w 381000"/>
              <a:gd name="connsiteY5" fmla="*/ 962025 h 1576388"/>
              <a:gd name="connsiteX6" fmla="*/ 257150 w 381000"/>
              <a:gd name="connsiteY6" fmla="*/ 384820 h 1576388"/>
              <a:gd name="connsiteX7" fmla="*/ 314325 w 381000"/>
              <a:gd name="connsiteY7" fmla="*/ 261938 h 1576388"/>
              <a:gd name="connsiteX8" fmla="*/ 338138 w 381000"/>
              <a:gd name="connsiteY8" fmla="*/ 66675 h 1576388"/>
              <a:gd name="connsiteX9" fmla="*/ 357188 w 381000"/>
              <a:gd name="connsiteY9" fmla="*/ 42863 h 1576388"/>
              <a:gd name="connsiteX10" fmla="*/ 361950 w 381000"/>
              <a:gd name="connsiteY10" fmla="*/ 28575 h 1576388"/>
              <a:gd name="connsiteX11" fmla="*/ 381000 w 381000"/>
              <a:gd name="connsiteY11" fmla="*/ 0 h 1576388"/>
              <a:gd name="connsiteX0" fmla="*/ 0 w 381000"/>
              <a:gd name="connsiteY0" fmla="*/ 1576388 h 1576388"/>
              <a:gd name="connsiteX1" fmla="*/ 47625 w 381000"/>
              <a:gd name="connsiteY1" fmla="*/ 1476375 h 1576388"/>
              <a:gd name="connsiteX2" fmla="*/ 128588 w 381000"/>
              <a:gd name="connsiteY2" fmla="*/ 1276350 h 1576388"/>
              <a:gd name="connsiteX3" fmla="*/ 152400 w 381000"/>
              <a:gd name="connsiteY3" fmla="*/ 1233488 h 1576388"/>
              <a:gd name="connsiteX4" fmla="*/ 209550 w 381000"/>
              <a:gd name="connsiteY4" fmla="*/ 1076325 h 1576388"/>
              <a:gd name="connsiteX5" fmla="*/ 242888 w 381000"/>
              <a:gd name="connsiteY5" fmla="*/ 962025 h 1576388"/>
              <a:gd name="connsiteX6" fmla="*/ 257150 w 381000"/>
              <a:gd name="connsiteY6" fmla="*/ 384820 h 1576388"/>
              <a:gd name="connsiteX7" fmla="*/ 314325 w 381000"/>
              <a:gd name="connsiteY7" fmla="*/ 261938 h 1576388"/>
              <a:gd name="connsiteX8" fmla="*/ 338138 w 381000"/>
              <a:gd name="connsiteY8" fmla="*/ 66675 h 1576388"/>
              <a:gd name="connsiteX9" fmla="*/ 357188 w 381000"/>
              <a:gd name="connsiteY9" fmla="*/ 42863 h 1576388"/>
              <a:gd name="connsiteX10" fmla="*/ 361950 w 381000"/>
              <a:gd name="connsiteY10" fmla="*/ 28575 h 1576388"/>
              <a:gd name="connsiteX11" fmla="*/ 381000 w 381000"/>
              <a:gd name="connsiteY11" fmla="*/ 0 h 1576388"/>
              <a:gd name="connsiteX0" fmla="*/ 0 w 381000"/>
              <a:gd name="connsiteY0" fmla="*/ 1576388 h 1576388"/>
              <a:gd name="connsiteX1" fmla="*/ 47625 w 381000"/>
              <a:gd name="connsiteY1" fmla="*/ 1476375 h 1576388"/>
              <a:gd name="connsiteX2" fmla="*/ 128588 w 381000"/>
              <a:gd name="connsiteY2" fmla="*/ 1276350 h 1576388"/>
              <a:gd name="connsiteX3" fmla="*/ 152400 w 381000"/>
              <a:gd name="connsiteY3" fmla="*/ 1233488 h 1576388"/>
              <a:gd name="connsiteX4" fmla="*/ 209550 w 381000"/>
              <a:gd name="connsiteY4" fmla="*/ 1076325 h 1576388"/>
              <a:gd name="connsiteX5" fmla="*/ 242888 w 381000"/>
              <a:gd name="connsiteY5" fmla="*/ 962025 h 1576388"/>
              <a:gd name="connsiteX6" fmla="*/ 257150 w 381000"/>
              <a:gd name="connsiteY6" fmla="*/ 384820 h 1576388"/>
              <a:gd name="connsiteX7" fmla="*/ 314325 w 381000"/>
              <a:gd name="connsiteY7" fmla="*/ 261938 h 1576388"/>
              <a:gd name="connsiteX8" fmla="*/ 338138 w 381000"/>
              <a:gd name="connsiteY8" fmla="*/ 66675 h 1576388"/>
              <a:gd name="connsiteX9" fmla="*/ 357188 w 381000"/>
              <a:gd name="connsiteY9" fmla="*/ 42863 h 1576388"/>
              <a:gd name="connsiteX10" fmla="*/ 381000 w 381000"/>
              <a:gd name="connsiteY10" fmla="*/ 0 h 1576388"/>
              <a:gd name="connsiteX0" fmla="*/ 0 w 381000"/>
              <a:gd name="connsiteY0" fmla="*/ 1576388 h 1576388"/>
              <a:gd name="connsiteX1" fmla="*/ 47625 w 381000"/>
              <a:gd name="connsiteY1" fmla="*/ 1476375 h 1576388"/>
              <a:gd name="connsiteX2" fmla="*/ 128588 w 381000"/>
              <a:gd name="connsiteY2" fmla="*/ 1276350 h 1576388"/>
              <a:gd name="connsiteX3" fmla="*/ 152400 w 381000"/>
              <a:gd name="connsiteY3" fmla="*/ 1233488 h 1576388"/>
              <a:gd name="connsiteX4" fmla="*/ 209550 w 381000"/>
              <a:gd name="connsiteY4" fmla="*/ 1076325 h 1576388"/>
              <a:gd name="connsiteX5" fmla="*/ 242888 w 381000"/>
              <a:gd name="connsiteY5" fmla="*/ 962025 h 1576388"/>
              <a:gd name="connsiteX6" fmla="*/ 257150 w 381000"/>
              <a:gd name="connsiteY6" fmla="*/ 384820 h 1576388"/>
              <a:gd name="connsiteX7" fmla="*/ 314325 w 381000"/>
              <a:gd name="connsiteY7" fmla="*/ 261938 h 1576388"/>
              <a:gd name="connsiteX8" fmla="*/ 338138 w 381000"/>
              <a:gd name="connsiteY8" fmla="*/ 66675 h 1576388"/>
              <a:gd name="connsiteX9" fmla="*/ 381000 w 381000"/>
              <a:gd name="connsiteY9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1576388">
                <a:moveTo>
                  <a:pt x="0" y="1576388"/>
                </a:moveTo>
                <a:cubicBezTo>
                  <a:pt x="9922" y="1555552"/>
                  <a:pt x="26194" y="1526381"/>
                  <a:pt x="47625" y="1476375"/>
                </a:cubicBezTo>
                <a:lnTo>
                  <a:pt x="128588" y="1276350"/>
                </a:lnTo>
                <a:cubicBezTo>
                  <a:pt x="136970" y="1251202"/>
                  <a:pt x="130565" y="1266241"/>
                  <a:pt x="152400" y="1233488"/>
                </a:cubicBezTo>
                <a:cubicBezTo>
                  <a:pt x="165894" y="1200151"/>
                  <a:pt x="194469" y="1121569"/>
                  <a:pt x="209550" y="1076325"/>
                </a:cubicBezTo>
                <a:lnTo>
                  <a:pt x="242888" y="962025"/>
                </a:lnTo>
                <a:cubicBezTo>
                  <a:pt x="244475" y="727075"/>
                  <a:pt x="254079" y="619755"/>
                  <a:pt x="257150" y="384820"/>
                </a:cubicBezTo>
                <a:cubicBezTo>
                  <a:pt x="281756" y="293539"/>
                  <a:pt x="299244" y="293688"/>
                  <a:pt x="314325" y="261938"/>
                </a:cubicBezTo>
                <a:lnTo>
                  <a:pt x="338138" y="66675"/>
                </a:lnTo>
                <a:cubicBezTo>
                  <a:pt x="349250" y="23019"/>
                  <a:pt x="372071" y="13891"/>
                  <a:pt x="3810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6888088" y="5575870"/>
            <a:ext cx="14287" cy="1262063"/>
          </a:xfrm>
          <a:custGeom>
            <a:avLst/>
            <a:gdLst>
              <a:gd name="connsiteX0" fmla="*/ 0 w 32755"/>
              <a:gd name="connsiteY0" fmla="*/ 0 h 1276337"/>
              <a:gd name="connsiteX1" fmla="*/ 4762 w 32755"/>
              <a:gd name="connsiteY1" fmla="*/ 1157288 h 1276337"/>
              <a:gd name="connsiteX2" fmla="*/ 14287 w 32755"/>
              <a:gd name="connsiteY2" fmla="*/ 1190625 h 1276337"/>
              <a:gd name="connsiteX3" fmla="*/ 28575 w 32755"/>
              <a:gd name="connsiteY3" fmla="*/ 1219200 h 1276337"/>
              <a:gd name="connsiteX4" fmla="*/ 23812 w 32755"/>
              <a:gd name="connsiteY4" fmla="*/ 1238250 h 1276337"/>
              <a:gd name="connsiteX5" fmla="*/ 14287 w 32755"/>
              <a:gd name="connsiteY5" fmla="*/ 1262063 h 1276337"/>
              <a:gd name="connsiteX0" fmla="*/ 0 w 32755"/>
              <a:gd name="connsiteY0" fmla="*/ 0 h 1262063"/>
              <a:gd name="connsiteX1" fmla="*/ 4762 w 32755"/>
              <a:gd name="connsiteY1" fmla="*/ 1157288 h 1262063"/>
              <a:gd name="connsiteX2" fmla="*/ 14287 w 32755"/>
              <a:gd name="connsiteY2" fmla="*/ 1190625 h 1262063"/>
              <a:gd name="connsiteX3" fmla="*/ 28575 w 32755"/>
              <a:gd name="connsiteY3" fmla="*/ 1219200 h 1262063"/>
              <a:gd name="connsiteX4" fmla="*/ 14287 w 32755"/>
              <a:gd name="connsiteY4" fmla="*/ 1262063 h 1262063"/>
              <a:gd name="connsiteX0" fmla="*/ 0 w 15874"/>
              <a:gd name="connsiteY0" fmla="*/ 0 h 1262063"/>
              <a:gd name="connsiteX1" fmla="*/ 4762 w 15874"/>
              <a:gd name="connsiteY1" fmla="*/ 1157288 h 1262063"/>
              <a:gd name="connsiteX2" fmla="*/ 14287 w 15874"/>
              <a:gd name="connsiteY2" fmla="*/ 1190625 h 1262063"/>
              <a:gd name="connsiteX3" fmla="*/ 14287 w 15874"/>
              <a:gd name="connsiteY3" fmla="*/ 1262063 h 1262063"/>
              <a:gd name="connsiteX0" fmla="*/ 0 w 14287"/>
              <a:gd name="connsiteY0" fmla="*/ 0 h 1367632"/>
              <a:gd name="connsiteX1" fmla="*/ 4762 w 14287"/>
              <a:gd name="connsiteY1" fmla="*/ 1157288 h 1367632"/>
              <a:gd name="connsiteX2" fmla="*/ 14287 w 14287"/>
              <a:gd name="connsiteY2" fmla="*/ 1262063 h 1367632"/>
              <a:gd name="connsiteX0" fmla="*/ 0 w 14287"/>
              <a:gd name="connsiteY0" fmla="*/ 0 h 1262063"/>
              <a:gd name="connsiteX1" fmla="*/ 14287 w 14287"/>
              <a:gd name="connsiteY1" fmla="*/ 1262063 h 12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1262063">
                <a:moveTo>
                  <a:pt x="0" y="0"/>
                </a:moveTo>
                <a:cubicBezTo>
                  <a:pt x="2976" y="262930"/>
                  <a:pt x="11311" y="999133"/>
                  <a:pt x="14287" y="126206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672063" y="5254004"/>
            <a:ext cx="431800" cy="431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6"/>
          <p:cNvSpPr>
            <a:spLocks noChangeArrowheads="1"/>
          </p:cNvSpPr>
          <p:nvPr/>
        </p:nvSpPr>
        <p:spPr bwMode="auto">
          <a:xfrm>
            <a:off x="1828800" y="3008313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pic>
        <p:nvPicPr>
          <p:cNvPr id="91138" name="Picture 8" descr="Schröder Sarah       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13" y="1552577"/>
            <a:ext cx="7391400" cy="4738687"/>
          </a:xfrm>
          <a:prstGeom prst="rect">
            <a:avLst/>
          </a:prstGeom>
          <a:noFill/>
          <a:ln>
            <a:noFill/>
          </a:ln>
        </p:spPr>
      </p:pic>
      <p:sp>
        <p:nvSpPr>
          <p:cNvPr id="91139" name="Text Box 9"/>
          <p:cNvSpPr txBox="1">
            <a:spLocks noChangeArrowheads="1"/>
          </p:cNvSpPr>
          <p:nvPr/>
        </p:nvSpPr>
        <p:spPr bwMode="auto">
          <a:xfrm>
            <a:off x="2981324" y="6289877"/>
            <a:ext cx="666750" cy="528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>
                <a:latin typeface="Helvetica"/>
              </a:rPr>
              <a:t>AP</a:t>
            </a:r>
            <a:endParaRPr lang="de-DE" sz="2800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91140" name="Text Box 10"/>
          <p:cNvSpPr txBox="1">
            <a:spLocks noChangeArrowheads="1"/>
          </p:cNvSpPr>
          <p:nvPr/>
        </p:nvSpPr>
        <p:spPr bwMode="auto">
          <a:xfrm>
            <a:off x="4367213" y="6296227"/>
            <a:ext cx="3305175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 dirty="0">
                <a:latin typeface="Helvetica"/>
              </a:rPr>
              <a:t>20°medial </a:t>
            </a:r>
            <a:r>
              <a:rPr lang="de-DE" sz="2800" dirty="0" err="1">
                <a:latin typeface="Helvetica"/>
              </a:rPr>
              <a:t>rotation</a:t>
            </a:r>
            <a:endParaRPr lang="de-DE" sz="2800" dirty="0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91141" name="Text Box 11"/>
          <p:cNvSpPr txBox="1">
            <a:spLocks noChangeArrowheads="1"/>
          </p:cNvSpPr>
          <p:nvPr/>
        </p:nvSpPr>
        <p:spPr bwMode="auto">
          <a:xfrm>
            <a:off x="7821613" y="6289701"/>
            <a:ext cx="1285929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 dirty="0">
                <a:latin typeface="Helvetica"/>
              </a:rPr>
              <a:t>Lateral</a:t>
            </a:r>
            <a:endParaRPr lang="de-DE" sz="2800" dirty="0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91142" name="Rectangle 14"/>
          <p:cNvSpPr>
            <a:spLocks noChangeArrowheads="1"/>
          </p:cNvSpPr>
          <p:nvPr/>
        </p:nvSpPr>
        <p:spPr bwMode="auto">
          <a:xfrm>
            <a:off x="7315200" y="2201863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3200" dirty="0">
                <a:solidFill>
                  <a:schemeClr val="bg1"/>
                </a:solidFill>
                <a:latin typeface="Helvetica"/>
              </a:rPr>
              <a:t>L</a:t>
            </a:r>
            <a:endParaRPr lang="de-DE" sz="3200" dirty="0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91143" name="Line 17"/>
          <p:cNvSpPr>
            <a:spLocks noChangeShapeType="1"/>
          </p:cNvSpPr>
          <p:nvPr/>
        </p:nvSpPr>
        <p:spPr bwMode="auto">
          <a:xfrm>
            <a:off x="5410200" y="4411663"/>
            <a:ext cx="152400" cy="0"/>
          </a:xfrm>
          <a:prstGeom prst="line">
            <a:avLst/>
          </a:prstGeom>
          <a:noFill/>
          <a:ln w="57150">
            <a:solidFill>
              <a:srgbClr val="FF2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Text Box 18"/>
          <p:cNvSpPr txBox="1">
            <a:spLocks noChangeArrowheads="1"/>
          </p:cNvSpPr>
          <p:nvPr/>
        </p:nvSpPr>
        <p:spPr bwMode="auto">
          <a:xfrm>
            <a:off x="4419600" y="3568701"/>
            <a:ext cx="273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 dirty="0" err="1">
                <a:solidFill>
                  <a:srgbClr val="FFFF00"/>
                </a:solidFill>
              </a:rPr>
              <a:t>Tibiofibular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gap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91145" name="Group 20"/>
          <p:cNvGrpSpPr>
            <a:grpSpLocks/>
          </p:cNvGrpSpPr>
          <p:nvPr/>
        </p:nvGrpSpPr>
        <p:grpSpPr bwMode="auto">
          <a:xfrm>
            <a:off x="5105400" y="4564063"/>
            <a:ext cx="1371600" cy="685800"/>
            <a:chOff x="2256" y="2832"/>
            <a:chExt cx="864" cy="432"/>
          </a:xfrm>
        </p:grpSpPr>
        <p:sp>
          <p:nvSpPr>
            <p:cNvPr id="91148" name="Line 21"/>
            <p:cNvSpPr>
              <a:spLocks noChangeShapeType="1"/>
            </p:cNvSpPr>
            <p:nvPr/>
          </p:nvSpPr>
          <p:spPr bwMode="auto">
            <a:xfrm>
              <a:off x="2256" y="3216"/>
              <a:ext cx="48" cy="4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2"/>
            <p:cNvSpPr>
              <a:spLocks noChangeShapeType="1"/>
            </p:cNvSpPr>
            <p:nvPr/>
          </p:nvSpPr>
          <p:spPr bwMode="auto">
            <a:xfrm>
              <a:off x="2400" y="3024"/>
              <a:ext cx="48" cy="4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3"/>
            <p:cNvSpPr>
              <a:spLocks noChangeShapeType="1"/>
            </p:cNvSpPr>
            <p:nvPr/>
          </p:nvSpPr>
          <p:spPr bwMode="auto">
            <a:xfrm>
              <a:off x="2784" y="2832"/>
              <a:ext cx="0" cy="96"/>
            </a:xfrm>
            <a:prstGeom prst="line">
              <a:avLst/>
            </a:prstGeom>
            <a:noFill/>
            <a:ln w="57150">
              <a:solidFill>
                <a:srgbClr val="FF222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4"/>
            <p:cNvSpPr>
              <a:spLocks noChangeShapeType="1"/>
            </p:cNvSpPr>
            <p:nvPr/>
          </p:nvSpPr>
          <p:spPr bwMode="auto">
            <a:xfrm>
              <a:off x="3072" y="3072"/>
              <a:ext cx="48" cy="0"/>
            </a:xfrm>
            <a:prstGeom prst="line">
              <a:avLst/>
            </a:prstGeom>
            <a:noFill/>
            <a:ln w="57150">
              <a:solidFill>
                <a:srgbClr val="FF222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6" name="Text Box 25"/>
          <p:cNvSpPr txBox="1">
            <a:spLocks noChangeArrowheads="1"/>
          </p:cNvSpPr>
          <p:nvPr/>
        </p:nvSpPr>
        <p:spPr bwMode="auto">
          <a:xfrm>
            <a:off x="5562600" y="4143376"/>
            <a:ext cx="1645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 dirty="0">
                <a:solidFill>
                  <a:srgbClr val="FFFF00"/>
                </a:solidFill>
                <a:latin typeface="Helvetica"/>
              </a:rPr>
              <a:t>Joint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gap</a:t>
            </a:r>
            <a:endParaRPr lang="de-DE" sz="3200" dirty="0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46860-FA88-4737-95BB-3E7E5025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/>
              <a:t>Articular fractures: normal aspect malleoli </a:t>
            </a:r>
            <a:br>
              <a:rPr lang="en-GB" kern="0" dirty="0"/>
            </a:br>
            <a:br>
              <a:rPr lang="en-US" sz="3600" dirty="0"/>
            </a:br>
            <a:endParaRPr lang="de-C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1196976"/>
            <a:ext cx="4513262" cy="49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1" y="1773238"/>
            <a:ext cx="2640013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1" y="1196976"/>
            <a:ext cx="4844596" cy="95410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What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about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the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joint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gap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?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What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about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the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fibula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?</a:t>
            </a:r>
          </a:p>
        </p:txBody>
      </p:sp>
      <p:sp>
        <p:nvSpPr>
          <p:cNvPr id="93188" name="Rectangle 8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sp>
        <p:nvSpPr>
          <p:cNvPr id="93190" name="Text Box 12"/>
          <p:cNvSpPr txBox="1">
            <a:spLocks noChangeArrowheads="1"/>
          </p:cNvSpPr>
          <p:nvPr/>
        </p:nvSpPr>
        <p:spPr bwMode="auto">
          <a:xfrm>
            <a:off x="2981325" y="6284914"/>
            <a:ext cx="666750" cy="528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 dirty="0">
                <a:latin typeface="Helvetica"/>
              </a:rPr>
              <a:t>AP</a:t>
            </a:r>
            <a:endParaRPr lang="de-DE" sz="2800" dirty="0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93191" name="Text Box 13"/>
          <p:cNvSpPr txBox="1">
            <a:spLocks noChangeArrowheads="1"/>
          </p:cNvSpPr>
          <p:nvPr/>
        </p:nvSpPr>
        <p:spPr bwMode="auto">
          <a:xfrm>
            <a:off x="4367213" y="6291263"/>
            <a:ext cx="254589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eaLnBrk="0" hangingPunct="0">
              <a:defRPr sz="2800">
                <a:latin typeface="Helvetica"/>
              </a:defRPr>
            </a:lvl1pPr>
          </a:lstStyle>
          <a:p>
            <a:r>
              <a:rPr lang="de-DE" dirty="0"/>
              <a:t>Medial </a:t>
            </a:r>
            <a:r>
              <a:rPr lang="de-DE" dirty="0" err="1"/>
              <a:t>rotation</a:t>
            </a:r>
            <a:endParaRPr lang="de-DE" dirty="0"/>
          </a:p>
        </p:txBody>
      </p:sp>
      <p:sp>
        <p:nvSpPr>
          <p:cNvPr id="93192" name="Text Box 14"/>
          <p:cNvSpPr txBox="1">
            <a:spLocks noChangeArrowheads="1"/>
          </p:cNvSpPr>
          <p:nvPr/>
        </p:nvSpPr>
        <p:spPr bwMode="auto">
          <a:xfrm>
            <a:off x="7821614" y="6284738"/>
            <a:ext cx="1285929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eaLnBrk="0" hangingPunct="0">
              <a:defRPr sz="2800">
                <a:latin typeface="Helvetica"/>
              </a:defRPr>
            </a:lvl1pPr>
          </a:lstStyle>
          <a:p>
            <a:r>
              <a:rPr lang="de-DE" dirty="0"/>
              <a:t>Lateral</a:t>
            </a:r>
          </a:p>
        </p:txBody>
      </p:sp>
      <p:sp>
        <p:nvSpPr>
          <p:cNvPr id="11" name="Right Arrow 10"/>
          <p:cNvSpPr/>
          <p:nvPr/>
        </p:nvSpPr>
        <p:spPr>
          <a:xfrm rot="8114859">
            <a:off x="7875588" y="2693989"/>
            <a:ext cx="1295400" cy="2682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114859">
            <a:off x="6291263" y="2767014"/>
            <a:ext cx="1295400" cy="2682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8114859">
            <a:off x="3770314" y="2909889"/>
            <a:ext cx="1296987" cy="2682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5159896" y="4653136"/>
            <a:ext cx="9361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2B147712-6A67-4B16-A646-71D66383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/>
              <a:t>What about this case?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uiExpand="1" build="p" autoUpdateAnimBg="0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7103" y="1196753"/>
            <a:ext cx="4859022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What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about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the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joint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gap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?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What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about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the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 </a:t>
            </a:r>
            <a:r>
              <a:rPr lang="de-DE" sz="2800" dirty="0" err="1">
                <a:solidFill>
                  <a:srgbClr val="FFFF00"/>
                </a:solidFill>
                <a:latin typeface="Helvetica"/>
              </a:rPr>
              <a:t>fibula</a:t>
            </a:r>
            <a:r>
              <a:rPr lang="de-DE" sz="2800" dirty="0">
                <a:solidFill>
                  <a:srgbClr val="FFFF00"/>
                </a:solidFill>
                <a:latin typeface="Helvetica"/>
              </a:rPr>
              <a:t>?</a:t>
            </a:r>
          </a:p>
        </p:txBody>
      </p:sp>
      <p:sp>
        <p:nvSpPr>
          <p:cNvPr id="95234" name="Rectangle 8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sp>
        <p:nvSpPr>
          <p:cNvPr id="95235" name="Rectangle 10"/>
          <p:cNvSpPr>
            <a:spLocks noChangeArrowheads="1"/>
          </p:cNvSpPr>
          <p:nvPr/>
        </p:nvSpPr>
        <p:spPr bwMode="auto">
          <a:xfrm>
            <a:off x="1992314" y="399616"/>
            <a:ext cx="815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endParaRPr lang="en-US" sz="4000" b="1" dirty="0">
              <a:solidFill>
                <a:srgbClr val="0063AC"/>
              </a:solidFill>
            </a:endParaRPr>
          </a:p>
        </p:txBody>
      </p:sp>
      <p:pic>
        <p:nvPicPr>
          <p:cNvPr id="95236" name="Picture 6" descr="STRUTZ Monika  UK 030518 07  F  52y 2007-08-25 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726" y="2192338"/>
            <a:ext cx="3600450" cy="469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rot="10800000">
            <a:off x="5303689" y="5086350"/>
            <a:ext cx="28575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305277" y="4510088"/>
            <a:ext cx="4286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916340" y="4583114"/>
            <a:ext cx="427037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120333" y="4510882"/>
            <a:ext cx="42703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232251" y="5302250"/>
            <a:ext cx="28575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>
            <a:spLocks noChangeArrowheads="1"/>
          </p:cNvSpPr>
          <p:nvPr/>
        </p:nvSpPr>
        <p:spPr bwMode="auto">
          <a:xfrm rot="8114859">
            <a:off x="6456214" y="3448050"/>
            <a:ext cx="1295400" cy="268288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2F8DE-8303-4AD2-B1CD-442653E5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/>
              <a:t>What about this case?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Articular fractures: normal aspect knee</a:t>
            </a:r>
            <a:endParaRPr lang="en-US" dirty="0"/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828800" y="-26988"/>
            <a:ext cx="85344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1" lang="de-DE" sz="3600">
              <a:solidFill>
                <a:srgbClr val="FFFFFF"/>
              </a:solidFill>
            </a:endParaRP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pic>
        <p:nvPicPr>
          <p:cNvPr id="97285" name="Picture 7" descr="Reifschneider, Anna 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772" y="1820316"/>
            <a:ext cx="3024188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86" name="Picture 8" descr="Reifschneider, Anna 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1821904"/>
            <a:ext cx="2982912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3645222" y="5423941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FFFF00"/>
                </a:solidFill>
                <a:latin typeface="Helvetica"/>
              </a:rPr>
              <a:t>Tibia</a:t>
            </a:r>
          </a:p>
        </p:txBody>
      </p:sp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2668910" y="5644604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FFFF00"/>
                </a:solidFill>
              </a:rPr>
              <a:t>Fibula</a:t>
            </a:r>
          </a:p>
        </p:txBody>
      </p:sp>
      <p:sp>
        <p:nvSpPr>
          <p:cNvPr id="97289" name="Text Box 11"/>
          <p:cNvSpPr txBox="1">
            <a:spLocks noChangeArrowheads="1"/>
          </p:cNvSpPr>
          <p:nvPr/>
        </p:nvSpPr>
        <p:spPr bwMode="auto">
          <a:xfrm>
            <a:off x="3727773" y="3104604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FFFF00"/>
                </a:solidFill>
                <a:latin typeface="Helvetica"/>
              </a:rPr>
              <a:t>Femur</a:t>
            </a:r>
          </a:p>
        </p:txBody>
      </p:sp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4510410" y="3911054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FFFF00"/>
                </a:solidFill>
                <a:latin typeface="Helvetica"/>
              </a:rPr>
              <a:t>Patella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97597" y="4792117"/>
            <a:ext cx="973138" cy="671513"/>
            <a:chOff x="990" y="2880"/>
            <a:chExt cx="613" cy="423"/>
          </a:xfrm>
        </p:grpSpPr>
        <p:sp>
          <p:nvSpPr>
            <p:cNvPr id="97293" name="Text Box 14"/>
            <p:cNvSpPr txBox="1">
              <a:spLocks noChangeArrowheads="1"/>
            </p:cNvSpPr>
            <p:nvPr/>
          </p:nvSpPr>
          <p:spPr bwMode="auto">
            <a:xfrm>
              <a:off x="990" y="3012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400">
                  <a:solidFill>
                    <a:srgbClr val="FFFF00"/>
                  </a:solidFill>
                  <a:latin typeface="Helvetica"/>
                </a:rPr>
                <a:t>Spine</a:t>
              </a:r>
            </a:p>
          </p:txBody>
        </p:sp>
        <p:sp>
          <p:nvSpPr>
            <p:cNvPr id="97294" name="Line 15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92"/>
            </a:xfrm>
            <a:prstGeom prst="line">
              <a:avLst/>
            </a:prstGeom>
            <a:noFill/>
            <a:ln w="38100">
              <a:solidFill>
                <a:srgbClr val="FF2225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5" name="Line 16"/>
            <p:cNvSpPr>
              <a:spLocks noChangeShapeType="1"/>
            </p:cNvSpPr>
            <p:nvPr/>
          </p:nvSpPr>
          <p:spPr bwMode="auto">
            <a:xfrm flipV="1">
              <a:off x="1440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5" name="Text Box 17"/>
          <p:cNvSpPr txBox="1">
            <a:spLocks noChangeArrowheads="1"/>
          </p:cNvSpPr>
          <p:nvPr/>
        </p:nvSpPr>
        <p:spPr bwMode="auto">
          <a:xfrm rot="20443688">
            <a:off x="7196138" y="4393654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Tibial plateau</a:t>
            </a:r>
            <a:endParaRPr lang="de-DE" sz="2400" dirty="0">
              <a:solidFill>
                <a:srgbClr val="FFFF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aoi\Office ORP\AOTrauma\Program development\Production\Lectures\How to read\Oberle Steffi 200481 01a Unf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3"/>
          <a:stretch/>
        </p:blipFill>
        <p:spPr bwMode="auto">
          <a:xfrm>
            <a:off x="1703512" y="1953346"/>
            <a:ext cx="2677988" cy="44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aoi\Office ORP\AOTrauma\Program development\Production\Lectures\How to read\Oberle Steffi 200481 01a Unf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9" r="-170" b="5010"/>
          <a:stretch/>
        </p:blipFill>
        <p:spPr bwMode="auto">
          <a:xfrm>
            <a:off x="4527598" y="2156546"/>
            <a:ext cx="3082156" cy="42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29" name="Rectangle 5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sp>
        <p:nvSpPr>
          <p:cNvPr id="99330" name="Text Box 7"/>
          <p:cNvSpPr txBox="1">
            <a:spLocks noChangeArrowheads="1"/>
          </p:cNvSpPr>
          <p:nvPr/>
        </p:nvSpPr>
        <p:spPr bwMode="auto">
          <a:xfrm>
            <a:off x="7716316" y="3009901"/>
            <a:ext cx="2844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Helvetica"/>
              </a:rPr>
              <a:t>35-year-old woman fell </a:t>
            </a:r>
            <a:br>
              <a:rPr lang="en-US" sz="2800" dirty="0">
                <a:latin typeface="Helvetica"/>
              </a:rPr>
            </a:br>
            <a:r>
              <a:rPr lang="en-US" sz="2800" dirty="0">
                <a:latin typeface="Helvetica"/>
              </a:rPr>
              <a:t>while skiing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750096" y="4869160"/>
            <a:ext cx="232792" cy="222312"/>
          </a:xfrm>
          <a:prstGeom prst="line">
            <a:avLst/>
          </a:prstGeom>
          <a:noFill/>
          <a:ln w="38100">
            <a:solidFill>
              <a:srgbClr val="FF222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902496" y="5021560"/>
            <a:ext cx="232792" cy="222312"/>
          </a:xfrm>
          <a:prstGeom prst="line">
            <a:avLst/>
          </a:prstGeom>
          <a:noFill/>
          <a:ln w="38100">
            <a:solidFill>
              <a:srgbClr val="FF222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3054896" y="5173960"/>
            <a:ext cx="232792" cy="222312"/>
          </a:xfrm>
          <a:prstGeom prst="line">
            <a:avLst/>
          </a:prstGeom>
          <a:noFill/>
          <a:ln w="38100">
            <a:solidFill>
              <a:srgbClr val="FF222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 rot="1469939">
            <a:off x="5763207" y="4985229"/>
            <a:ext cx="427038" cy="703263"/>
            <a:chOff x="2352" y="2624"/>
            <a:chExt cx="269" cy="443"/>
          </a:xfrm>
        </p:grpSpPr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2352" y="2688"/>
              <a:ext cx="192" cy="240"/>
              <a:chOff x="2352" y="2688"/>
              <a:chExt cx="192" cy="240"/>
            </a:xfrm>
          </p:grpSpPr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 flipV="1">
                <a:off x="2544" y="26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2225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2448" y="27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2225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 flipV="1">
                <a:off x="2352" y="278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2225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565" y="2624"/>
              <a:ext cx="56" cy="443"/>
            </a:xfrm>
            <a:custGeom>
              <a:avLst/>
              <a:gdLst>
                <a:gd name="T0" fmla="*/ 48 w 56"/>
                <a:gd name="T1" fmla="*/ 0 h 443"/>
                <a:gd name="T2" fmla="*/ 56 w 56"/>
                <a:gd name="T3" fmla="*/ 53 h 443"/>
                <a:gd name="T4" fmla="*/ 48 w 56"/>
                <a:gd name="T5" fmla="*/ 176 h 443"/>
                <a:gd name="T6" fmla="*/ 35 w 56"/>
                <a:gd name="T7" fmla="*/ 213 h 443"/>
                <a:gd name="T8" fmla="*/ 22 w 56"/>
                <a:gd name="T9" fmla="*/ 235 h 443"/>
                <a:gd name="T10" fmla="*/ 11 w 56"/>
                <a:gd name="T11" fmla="*/ 315 h 443"/>
                <a:gd name="T12" fmla="*/ 22 w 56"/>
                <a:gd name="T13" fmla="*/ 379 h 443"/>
                <a:gd name="T14" fmla="*/ 19 w 56"/>
                <a:gd name="T15" fmla="*/ 416 h 443"/>
                <a:gd name="T16" fmla="*/ 0 w 56"/>
                <a:gd name="T17" fmla="*/ 443 h 4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43"/>
                <a:gd name="T29" fmla="*/ 56 w 56"/>
                <a:gd name="T30" fmla="*/ 443 h 4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43">
                  <a:moveTo>
                    <a:pt x="48" y="0"/>
                  </a:moveTo>
                  <a:cubicBezTo>
                    <a:pt x="39" y="18"/>
                    <a:pt x="51" y="34"/>
                    <a:pt x="56" y="53"/>
                  </a:cubicBezTo>
                  <a:cubicBezTo>
                    <a:pt x="53" y="94"/>
                    <a:pt x="50" y="134"/>
                    <a:pt x="48" y="176"/>
                  </a:cubicBezTo>
                  <a:cubicBezTo>
                    <a:pt x="47" y="189"/>
                    <a:pt x="49" y="209"/>
                    <a:pt x="35" y="213"/>
                  </a:cubicBezTo>
                  <a:cubicBezTo>
                    <a:pt x="30" y="223"/>
                    <a:pt x="31" y="227"/>
                    <a:pt x="22" y="235"/>
                  </a:cubicBezTo>
                  <a:cubicBezTo>
                    <a:pt x="12" y="259"/>
                    <a:pt x="15" y="288"/>
                    <a:pt x="11" y="315"/>
                  </a:cubicBezTo>
                  <a:cubicBezTo>
                    <a:pt x="13" y="349"/>
                    <a:pt x="16" y="351"/>
                    <a:pt x="22" y="379"/>
                  </a:cubicBezTo>
                  <a:cubicBezTo>
                    <a:pt x="21" y="391"/>
                    <a:pt x="23" y="404"/>
                    <a:pt x="19" y="416"/>
                  </a:cubicBezTo>
                  <a:cubicBezTo>
                    <a:pt x="14" y="427"/>
                    <a:pt x="0" y="418"/>
                    <a:pt x="0" y="443"/>
                  </a:cubicBezTo>
                </a:path>
              </a:pathLst>
            </a:custGeom>
            <a:noFill/>
            <a:ln w="38100">
              <a:solidFill>
                <a:srgbClr val="FF222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38CB4B-9A65-4570-9505-7232AA26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Can you describe this fracture?</a:t>
            </a:r>
            <a:br>
              <a:rPr kumimoji="1"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pic>
        <p:nvPicPr>
          <p:cNvPr id="4098" name="Picture 2" descr="I:\aoi\Office ORP\AOTrauma\Program development\Production\Lectures\How to read\Oberle Steffi 200481 05 CT prä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204864"/>
            <a:ext cx="4251960" cy="45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aoi\Office ORP\AOTrauma\Program development\Production\Lectures\How to read\Oberle Steffi 200481 06 CT prä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16" y="2204865"/>
            <a:ext cx="4328081" cy="46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3C224-43E9-4C13-AB31-A794B90B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Get more information </a:t>
            </a:r>
            <a:endParaRPr lang="de-CH" dirty="0">
              <a:solidFill>
                <a:srgbClr val="042D9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F906-D5B7-475F-85AD-4338276F5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</a:rPr>
              <a:t>CT scans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9157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pic>
        <p:nvPicPr>
          <p:cNvPr id="3075" name="Picture 3" descr="I:\aoi\Office ORP\AOTrauma\Program development\Production\Lectures\How to read\Oberle Steffi 200481 02 perop nach Rep op 060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60" y="149345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BCDAE-F24C-416F-B7D3-4BA67563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Intraoperative reduction of tibial plateau</a:t>
            </a:r>
            <a:br>
              <a:rPr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/>
          <p:cNvSpPr>
            <a:spLocks noChangeArrowheads="1"/>
          </p:cNvSpPr>
          <p:nvPr/>
        </p:nvSpPr>
        <p:spPr bwMode="auto">
          <a:xfrm>
            <a:off x="1828800" y="294005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kumimoji="1" lang="de-DE" sz="2800">
                <a:solidFill>
                  <a:srgbClr val="FFFFFF"/>
                </a:solidFill>
              </a:rPr>
              <a:t>   </a:t>
            </a:r>
            <a:endParaRPr kumimoji="1" lang="de-DE" sz="2800">
              <a:solidFill>
                <a:schemeClr val="accent2"/>
              </a:solidFill>
            </a:endParaRPr>
          </a:p>
        </p:txBody>
      </p:sp>
      <p:sp>
        <p:nvSpPr>
          <p:cNvPr id="99330" name="Text Box 7"/>
          <p:cNvSpPr txBox="1">
            <a:spLocks noChangeArrowheads="1"/>
          </p:cNvSpPr>
          <p:nvPr/>
        </p:nvSpPr>
        <p:spPr bwMode="auto">
          <a:xfrm>
            <a:off x="7679804" y="1601312"/>
            <a:ext cx="32406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L-plate 4.5  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 err="1"/>
              <a:t>Cancellous</a:t>
            </a:r>
            <a:r>
              <a:rPr lang="en-US" sz="2800" dirty="0"/>
              <a:t> bone screw </a:t>
            </a:r>
            <a:r>
              <a:rPr lang="en-US" sz="2800" dirty="0">
                <a:latin typeface="+mn-lt"/>
              </a:rPr>
              <a:t>6.5     </a:t>
            </a:r>
            <a:r>
              <a:rPr lang="en-US" sz="2800" i="1" dirty="0">
                <a:latin typeface="+mn-lt"/>
              </a:rPr>
              <a:t>(lag screw)   </a:t>
            </a:r>
            <a:r>
              <a:rPr lang="en-US" sz="2800" dirty="0">
                <a:latin typeface="+mn-lt"/>
              </a:rPr>
              <a:t>with washer</a:t>
            </a:r>
            <a:r>
              <a:rPr lang="en-US" sz="3200" dirty="0">
                <a:latin typeface="Helvetica"/>
              </a:rPr>
              <a:t> </a:t>
            </a:r>
          </a:p>
        </p:txBody>
      </p:sp>
      <p:pic>
        <p:nvPicPr>
          <p:cNvPr id="5122" name="Picture 2" descr="I:\aoi\Office ORP\AOTrauma\Program development\Production\Lectures\How to read\Oberle Steffi 200481 02 postop op 0602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90"/>
          <a:stretch/>
        </p:blipFill>
        <p:spPr bwMode="auto">
          <a:xfrm>
            <a:off x="1415480" y="1601312"/>
            <a:ext cx="2822004" cy="49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:\aoi\Office ORP\AOTrauma\Program development\Production\Lectures\How to read\Oberle Steffi 200481 02 postop op 0602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830"/>
          <a:stretch/>
        </p:blipFill>
        <p:spPr bwMode="auto">
          <a:xfrm>
            <a:off x="4151785" y="1601312"/>
            <a:ext cx="3275607" cy="49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69F37-361D-4764-A0AC-1FFF6AAF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Surgical treatment</a:t>
            </a:r>
            <a:br>
              <a:rPr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projection depends on</a:t>
            </a:r>
            <a:endParaRPr lang="en-GB" dirty="0"/>
          </a:p>
        </p:txBody>
      </p:sp>
      <p:sp>
        <p:nvSpPr>
          <p:cNvPr id="27650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Tissue volume penetrated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of tissue/material</a:t>
            </a:r>
          </a:p>
        </p:txBody>
      </p:sp>
      <p:grpSp>
        <p:nvGrpSpPr>
          <p:cNvPr id="27651" name="Group 39"/>
          <p:cNvGrpSpPr>
            <a:grpSpLocks/>
          </p:cNvGrpSpPr>
          <p:nvPr/>
        </p:nvGrpSpPr>
        <p:grpSpPr bwMode="auto">
          <a:xfrm>
            <a:off x="2133600" y="3644900"/>
            <a:ext cx="8229600" cy="1371600"/>
            <a:chOff x="288" y="1632"/>
            <a:chExt cx="5184" cy="864"/>
          </a:xfrm>
        </p:grpSpPr>
        <p:grpSp>
          <p:nvGrpSpPr>
            <p:cNvPr id="27672" name="Group 2"/>
            <p:cNvGrpSpPr>
              <a:grpSpLocks/>
            </p:cNvGrpSpPr>
            <p:nvPr/>
          </p:nvGrpSpPr>
          <p:grpSpPr bwMode="auto">
            <a:xfrm>
              <a:off x="2400" y="1632"/>
              <a:ext cx="960" cy="864"/>
              <a:chOff x="0" y="0"/>
              <a:chExt cx="960" cy="864"/>
            </a:xfrm>
          </p:grpSpPr>
          <p:sp>
            <p:nvSpPr>
              <p:cNvPr id="18" name="Rectangle 3"/>
              <p:cNvSpPr>
                <a:spLocks/>
              </p:cNvSpPr>
              <p:nvPr/>
            </p:nvSpPr>
            <p:spPr bwMode="auto">
              <a:xfrm>
                <a:off x="0" y="0"/>
                <a:ext cx="960" cy="864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 Light" charset="0"/>
                  <a:ea typeface="ヒラギノ角ゴ ProN W3" charset="-128"/>
                  <a:cs typeface="+mn-cs"/>
                  <a:sym typeface="Helvetica Neue Light" charset="0"/>
                </a:endParaRPr>
              </a:p>
            </p:txBody>
          </p:sp>
          <p:sp>
            <p:nvSpPr>
              <p:cNvPr id="27686" name="Rectangle 4"/>
              <p:cNvSpPr>
                <a:spLocks/>
              </p:cNvSpPr>
              <p:nvPr/>
            </p:nvSpPr>
            <p:spPr bwMode="auto">
              <a:xfrm>
                <a:off x="135" y="266"/>
                <a:ext cx="689" cy="3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spAutoFit/>
              </a:bodyPr>
              <a:lstStyle/>
              <a:p>
                <a:pPr algn="ctr"/>
                <a:r>
                  <a:rPr lang="en-US" sz="2800">
                    <a:ea typeface="ヒラギノ角ゴ ProN W3"/>
                    <a:cs typeface="Arial" charset="0"/>
                    <a:sym typeface="Arial" charset="0"/>
                  </a:rPr>
                  <a:t>Fluids</a:t>
                </a:r>
              </a:p>
            </p:txBody>
          </p:sp>
        </p:grpSp>
        <p:grpSp>
          <p:nvGrpSpPr>
            <p:cNvPr id="27673" name="Group 5"/>
            <p:cNvGrpSpPr>
              <a:grpSpLocks/>
            </p:cNvGrpSpPr>
            <p:nvPr/>
          </p:nvGrpSpPr>
          <p:grpSpPr bwMode="auto">
            <a:xfrm>
              <a:off x="3456" y="1632"/>
              <a:ext cx="960" cy="864"/>
              <a:chOff x="0" y="0"/>
              <a:chExt cx="960" cy="864"/>
            </a:xfrm>
          </p:grpSpPr>
          <p:sp>
            <p:nvSpPr>
              <p:cNvPr id="16" name="Rectangle 6"/>
              <p:cNvSpPr>
                <a:spLocks/>
              </p:cNvSpPr>
              <p:nvPr/>
            </p:nvSpPr>
            <p:spPr bwMode="auto">
              <a:xfrm>
                <a:off x="0" y="0"/>
                <a:ext cx="960" cy="864"/>
              </a:xfrm>
              <a:prstGeom prst="rect">
                <a:avLst/>
              </a:prstGeom>
              <a:solidFill>
                <a:srgbClr val="E6E6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 Light" charset="0"/>
                  <a:ea typeface="ヒラギノ角ゴ ProN W3" charset="-128"/>
                  <a:cs typeface="+mn-cs"/>
                  <a:sym typeface="Helvetica Neue Light" charset="0"/>
                </a:endParaRPr>
              </a:p>
            </p:txBody>
          </p:sp>
          <p:sp>
            <p:nvSpPr>
              <p:cNvPr id="27684" name="Rectangle 7"/>
              <p:cNvSpPr>
                <a:spLocks/>
              </p:cNvSpPr>
              <p:nvPr/>
            </p:nvSpPr>
            <p:spPr bwMode="auto">
              <a:xfrm>
                <a:off x="173" y="266"/>
                <a:ext cx="614" cy="3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0000"/>
                    </a:solidFill>
                    <a:ea typeface="ヒラギノ角ゴ ProN W3"/>
                    <a:cs typeface="Arial" charset="0"/>
                    <a:sym typeface="Arial" charset="0"/>
                  </a:rPr>
                  <a:t>Bone</a:t>
                </a:r>
              </a:p>
            </p:txBody>
          </p:sp>
        </p:grpSp>
        <p:grpSp>
          <p:nvGrpSpPr>
            <p:cNvPr id="27674" name="Group 8"/>
            <p:cNvGrpSpPr>
              <a:grpSpLocks/>
            </p:cNvGrpSpPr>
            <p:nvPr/>
          </p:nvGrpSpPr>
          <p:grpSpPr bwMode="auto">
            <a:xfrm>
              <a:off x="4512" y="1632"/>
              <a:ext cx="960" cy="864"/>
              <a:chOff x="0" y="0"/>
              <a:chExt cx="960" cy="864"/>
            </a:xfrm>
          </p:grpSpPr>
          <p:sp>
            <p:nvSpPr>
              <p:cNvPr id="14" name="Rectangle 9"/>
              <p:cNvSpPr>
                <a:spLocks/>
              </p:cNvSpPr>
              <p:nvPr/>
            </p:nvSpPr>
            <p:spPr bwMode="auto">
              <a:xfrm>
                <a:off x="0" y="0"/>
                <a:ext cx="960" cy="8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 Light" charset="0"/>
                  <a:ea typeface="ヒラギノ角ゴ ProN W3" charset="-128"/>
                  <a:cs typeface="+mn-cs"/>
                  <a:sym typeface="Helvetica Neue Light" charset="0"/>
                </a:endParaRPr>
              </a:p>
            </p:txBody>
          </p:sp>
          <p:sp>
            <p:nvSpPr>
              <p:cNvPr id="27682" name="Rectangle 10"/>
              <p:cNvSpPr>
                <a:spLocks/>
              </p:cNvSpPr>
              <p:nvPr/>
            </p:nvSpPr>
            <p:spPr bwMode="auto">
              <a:xfrm>
                <a:off x="160" y="266"/>
                <a:ext cx="639" cy="333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0000"/>
                    </a:solidFill>
                    <a:ea typeface="ヒラギノ角ゴ ProN W3"/>
                    <a:cs typeface="Arial" charset="0"/>
                    <a:sym typeface="Arial" charset="0"/>
                  </a:rPr>
                  <a:t>Metal</a:t>
                </a:r>
              </a:p>
            </p:txBody>
          </p:sp>
        </p:grpSp>
        <p:grpSp>
          <p:nvGrpSpPr>
            <p:cNvPr id="27675" name="Group 11"/>
            <p:cNvGrpSpPr>
              <a:grpSpLocks/>
            </p:cNvGrpSpPr>
            <p:nvPr/>
          </p:nvGrpSpPr>
          <p:grpSpPr bwMode="auto">
            <a:xfrm>
              <a:off x="288" y="1632"/>
              <a:ext cx="960" cy="864"/>
              <a:chOff x="0" y="0"/>
              <a:chExt cx="960" cy="864"/>
            </a:xfrm>
          </p:grpSpPr>
          <p:sp>
            <p:nvSpPr>
              <p:cNvPr id="12" name="Rectangle 12"/>
              <p:cNvSpPr>
                <a:spLocks/>
              </p:cNvSpPr>
              <p:nvPr/>
            </p:nvSpPr>
            <p:spPr bwMode="auto">
              <a:xfrm>
                <a:off x="0" y="0"/>
                <a:ext cx="960" cy="86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 Neue Light" charset="0"/>
                  <a:ea typeface="ヒラギノ角ゴ ProN W3" charset="-128"/>
                  <a:cs typeface="+mn-cs"/>
                  <a:sym typeface="Helvetica Neue Light" charset="0"/>
                </a:endParaRPr>
              </a:p>
            </p:txBody>
          </p:sp>
          <p:sp>
            <p:nvSpPr>
              <p:cNvPr id="27680" name="Rectangle 13"/>
              <p:cNvSpPr>
                <a:spLocks/>
              </p:cNvSpPr>
              <p:nvPr/>
            </p:nvSpPr>
            <p:spPr bwMode="auto">
              <a:xfrm>
                <a:off x="298" y="266"/>
                <a:ext cx="364" cy="333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bg1"/>
                    </a:solidFill>
                    <a:ea typeface="ヒラギノ角ゴ ProN W3"/>
                    <a:cs typeface="Arial" charset="0"/>
                    <a:sym typeface="Arial" charset="0"/>
                  </a:rPr>
                  <a:t>Air</a:t>
                </a:r>
              </a:p>
            </p:txBody>
          </p:sp>
        </p:grpSp>
        <p:grpSp>
          <p:nvGrpSpPr>
            <p:cNvPr id="27676" name="Group 14"/>
            <p:cNvGrpSpPr>
              <a:grpSpLocks/>
            </p:cNvGrpSpPr>
            <p:nvPr/>
          </p:nvGrpSpPr>
          <p:grpSpPr bwMode="auto">
            <a:xfrm>
              <a:off x="1344" y="1632"/>
              <a:ext cx="960" cy="864"/>
              <a:chOff x="0" y="0"/>
              <a:chExt cx="960" cy="864"/>
            </a:xfrm>
          </p:grpSpPr>
          <p:sp>
            <p:nvSpPr>
              <p:cNvPr id="10" name="Rectangle 15"/>
              <p:cNvSpPr>
                <a:spLocks/>
              </p:cNvSpPr>
              <p:nvPr/>
            </p:nvSpPr>
            <p:spPr bwMode="auto">
              <a:xfrm>
                <a:off x="0" y="0"/>
                <a:ext cx="960" cy="864"/>
              </a:xfrm>
              <a:prstGeom prst="rect">
                <a:avLst/>
              </a:pr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 Light" charset="0"/>
                  <a:ea typeface="ヒラギノ角ゴ ProN W3" charset="-128"/>
                  <a:cs typeface="+mn-cs"/>
                  <a:sym typeface="Helvetica Neue Light" charset="0"/>
                </a:endParaRPr>
              </a:p>
            </p:txBody>
          </p:sp>
          <p:sp>
            <p:nvSpPr>
              <p:cNvPr id="27678" name="Rectangle 16"/>
              <p:cNvSpPr>
                <a:spLocks/>
              </p:cNvSpPr>
              <p:nvPr/>
            </p:nvSpPr>
            <p:spPr bwMode="auto">
              <a:xfrm>
                <a:off x="89" y="131"/>
                <a:ext cx="788" cy="602"/>
              </a:xfrm>
              <a:prstGeom prst="rect">
                <a:avLst/>
              </a:prstGeom>
              <a:solidFill>
                <a:srgbClr val="6666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bg1"/>
                    </a:solidFill>
                    <a:ea typeface="ヒラギノ角ゴ ProN W3"/>
                    <a:cs typeface="Arial" charset="0"/>
                    <a:sym typeface="Arial" charset="0"/>
                  </a:rPr>
                  <a:t>Soft </a:t>
                </a:r>
              </a:p>
              <a:p>
                <a:pPr algn="ctr"/>
                <a:r>
                  <a:rPr lang="en-US" sz="2800">
                    <a:solidFill>
                      <a:schemeClr val="bg1"/>
                    </a:solidFill>
                    <a:ea typeface="ヒラギノ角ゴ ProN W3"/>
                    <a:cs typeface="Arial" charset="0"/>
                    <a:sym typeface="Arial" charset="0"/>
                  </a:rPr>
                  <a:t>tissues</a:t>
                </a:r>
              </a:p>
            </p:txBody>
          </p:sp>
        </p:grpSp>
      </p:grpSp>
      <p:sp>
        <p:nvSpPr>
          <p:cNvPr id="20" name="Rectangle 17"/>
          <p:cNvSpPr>
            <a:spLocks/>
          </p:cNvSpPr>
          <p:nvPr/>
        </p:nvSpPr>
        <p:spPr bwMode="auto">
          <a:xfrm>
            <a:off x="5486400" y="5245100"/>
            <a:ext cx="1524000" cy="609600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1" name="Rectangle 18"/>
          <p:cNvSpPr>
            <a:spLocks/>
          </p:cNvSpPr>
          <p:nvPr/>
        </p:nvSpPr>
        <p:spPr bwMode="auto">
          <a:xfrm>
            <a:off x="7162800" y="5245100"/>
            <a:ext cx="1524000" cy="609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2" name="Rectangle 19"/>
          <p:cNvSpPr>
            <a:spLocks/>
          </p:cNvSpPr>
          <p:nvPr/>
        </p:nvSpPr>
        <p:spPr bwMode="auto">
          <a:xfrm>
            <a:off x="8839200" y="5245100"/>
            <a:ext cx="1524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2133600" y="5245100"/>
            <a:ext cx="1524000" cy="609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3810000" y="5245100"/>
            <a:ext cx="1524000" cy="609600"/>
          </a:xfrm>
          <a:prstGeom prst="rect">
            <a:avLst/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7657" name="Line 22"/>
          <p:cNvSpPr>
            <a:spLocks noChangeShapeType="1"/>
          </p:cNvSpPr>
          <p:nvPr/>
        </p:nvSpPr>
        <p:spPr bwMode="auto">
          <a:xfrm>
            <a:off x="287655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Line 23"/>
          <p:cNvSpPr>
            <a:spLocks noChangeShapeType="1"/>
          </p:cNvSpPr>
          <p:nvPr/>
        </p:nvSpPr>
        <p:spPr bwMode="auto">
          <a:xfrm>
            <a:off x="3248025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Line 24"/>
          <p:cNvSpPr>
            <a:spLocks noChangeShapeType="1"/>
          </p:cNvSpPr>
          <p:nvPr/>
        </p:nvSpPr>
        <p:spPr bwMode="auto">
          <a:xfrm>
            <a:off x="2486025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0" name="Line 25"/>
          <p:cNvSpPr>
            <a:spLocks noChangeShapeType="1"/>
          </p:cNvSpPr>
          <p:nvPr/>
        </p:nvSpPr>
        <p:spPr bwMode="auto">
          <a:xfrm>
            <a:off x="4581525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1" name="Line 26"/>
          <p:cNvSpPr>
            <a:spLocks noChangeShapeType="1"/>
          </p:cNvSpPr>
          <p:nvPr/>
        </p:nvSpPr>
        <p:spPr bwMode="auto">
          <a:xfrm>
            <a:off x="49530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2" name="Line 27"/>
          <p:cNvSpPr>
            <a:spLocks noChangeShapeType="1"/>
          </p:cNvSpPr>
          <p:nvPr/>
        </p:nvSpPr>
        <p:spPr bwMode="auto">
          <a:xfrm>
            <a:off x="41910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Line 28"/>
          <p:cNvSpPr>
            <a:spLocks noChangeShapeType="1"/>
          </p:cNvSpPr>
          <p:nvPr/>
        </p:nvSpPr>
        <p:spPr bwMode="auto">
          <a:xfrm>
            <a:off x="6257925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4" name="Line 29"/>
          <p:cNvSpPr>
            <a:spLocks noChangeShapeType="1"/>
          </p:cNvSpPr>
          <p:nvPr/>
        </p:nvSpPr>
        <p:spPr bwMode="auto">
          <a:xfrm>
            <a:off x="66294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Line 30"/>
          <p:cNvSpPr>
            <a:spLocks noChangeShapeType="1"/>
          </p:cNvSpPr>
          <p:nvPr/>
        </p:nvSpPr>
        <p:spPr bwMode="auto">
          <a:xfrm>
            <a:off x="58674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6" name="Line 31"/>
          <p:cNvSpPr>
            <a:spLocks noChangeShapeType="1"/>
          </p:cNvSpPr>
          <p:nvPr/>
        </p:nvSpPr>
        <p:spPr bwMode="auto">
          <a:xfrm>
            <a:off x="7934325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7" name="Line 32"/>
          <p:cNvSpPr>
            <a:spLocks noChangeShapeType="1"/>
          </p:cNvSpPr>
          <p:nvPr/>
        </p:nvSpPr>
        <p:spPr bwMode="auto">
          <a:xfrm>
            <a:off x="83058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8" name="Line 33"/>
          <p:cNvSpPr>
            <a:spLocks noChangeShapeType="1"/>
          </p:cNvSpPr>
          <p:nvPr/>
        </p:nvSpPr>
        <p:spPr bwMode="auto">
          <a:xfrm>
            <a:off x="75438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9" name="Line 34"/>
          <p:cNvSpPr>
            <a:spLocks noChangeShapeType="1"/>
          </p:cNvSpPr>
          <p:nvPr/>
        </p:nvSpPr>
        <p:spPr bwMode="auto">
          <a:xfrm>
            <a:off x="9610725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0" name="Line 35"/>
          <p:cNvSpPr>
            <a:spLocks noChangeShapeType="1"/>
          </p:cNvSpPr>
          <p:nvPr/>
        </p:nvSpPr>
        <p:spPr bwMode="auto">
          <a:xfrm>
            <a:off x="99822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1" name="Line 36"/>
          <p:cNvSpPr>
            <a:spLocks noChangeShapeType="1"/>
          </p:cNvSpPr>
          <p:nvPr/>
        </p:nvSpPr>
        <p:spPr bwMode="auto">
          <a:xfrm>
            <a:off x="9220200" y="28829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3"/>
          <a:srcRect t="3136" r="49516" b="24722"/>
          <a:stretch>
            <a:fillRect/>
          </a:stretch>
        </p:blipFill>
        <p:spPr bwMode="auto">
          <a:xfrm>
            <a:off x="5110163" y="1429544"/>
            <a:ext cx="2317750" cy="4967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378" name="Group 6"/>
          <p:cNvGrpSpPr>
            <a:grpSpLocks/>
          </p:cNvGrpSpPr>
          <p:nvPr/>
        </p:nvGrpSpPr>
        <p:grpSpPr bwMode="auto">
          <a:xfrm>
            <a:off x="5940426" y="3785394"/>
            <a:ext cx="727075" cy="1531937"/>
            <a:chOff x="1911" y="1845"/>
            <a:chExt cx="526" cy="1146"/>
          </a:xfrm>
        </p:grpSpPr>
        <p:sp>
          <p:nvSpPr>
            <p:cNvPr id="101385" name="Freeform 7"/>
            <p:cNvSpPr>
              <a:spLocks/>
            </p:cNvSpPr>
            <p:nvPr/>
          </p:nvSpPr>
          <p:spPr bwMode="auto">
            <a:xfrm>
              <a:off x="1973" y="2614"/>
              <a:ext cx="464" cy="377"/>
            </a:xfrm>
            <a:custGeom>
              <a:avLst/>
              <a:gdLst>
                <a:gd name="T0" fmla="*/ 126 w 464"/>
                <a:gd name="T1" fmla="*/ 370 h 377"/>
                <a:gd name="T2" fmla="*/ 311 w 464"/>
                <a:gd name="T3" fmla="*/ 331 h 377"/>
                <a:gd name="T4" fmla="*/ 360 w 464"/>
                <a:gd name="T5" fmla="*/ 263 h 377"/>
                <a:gd name="T6" fmla="*/ 380 w 464"/>
                <a:gd name="T7" fmla="*/ 194 h 377"/>
                <a:gd name="T8" fmla="*/ 419 w 464"/>
                <a:gd name="T9" fmla="*/ 136 h 377"/>
                <a:gd name="T10" fmla="*/ 155 w 464"/>
                <a:gd name="T11" fmla="*/ 155 h 377"/>
                <a:gd name="T12" fmla="*/ 48 w 464"/>
                <a:gd name="T13" fmla="*/ 292 h 377"/>
                <a:gd name="T14" fmla="*/ 19 w 464"/>
                <a:gd name="T15" fmla="*/ 341 h 377"/>
                <a:gd name="T16" fmla="*/ 9 w 464"/>
                <a:gd name="T17" fmla="*/ 370 h 377"/>
                <a:gd name="T18" fmla="*/ 58 w 464"/>
                <a:gd name="T19" fmla="*/ 360 h 377"/>
                <a:gd name="T20" fmla="*/ 126 w 464"/>
                <a:gd name="T21" fmla="*/ 370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4"/>
                <a:gd name="T34" fmla="*/ 0 h 377"/>
                <a:gd name="T35" fmla="*/ 464 w 464"/>
                <a:gd name="T36" fmla="*/ 377 h 3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4" h="377">
                  <a:moveTo>
                    <a:pt x="126" y="370"/>
                  </a:moveTo>
                  <a:cubicBezTo>
                    <a:pt x="201" y="364"/>
                    <a:pt x="251" y="370"/>
                    <a:pt x="311" y="331"/>
                  </a:cubicBezTo>
                  <a:cubicBezTo>
                    <a:pt x="334" y="264"/>
                    <a:pt x="301" y="346"/>
                    <a:pt x="360" y="263"/>
                  </a:cubicBezTo>
                  <a:cubicBezTo>
                    <a:pt x="368" y="252"/>
                    <a:pt x="375" y="203"/>
                    <a:pt x="380" y="194"/>
                  </a:cubicBezTo>
                  <a:cubicBezTo>
                    <a:pt x="391" y="173"/>
                    <a:pt x="419" y="136"/>
                    <a:pt x="419" y="136"/>
                  </a:cubicBezTo>
                  <a:cubicBezTo>
                    <a:pt x="464" y="0"/>
                    <a:pt x="214" y="116"/>
                    <a:pt x="155" y="155"/>
                  </a:cubicBezTo>
                  <a:cubicBezTo>
                    <a:pt x="135" y="218"/>
                    <a:pt x="80" y="240"/>
                    <a:pt x="48" y="292"/>
                  </a:cubicBezTo>
                  <a:cubicBezTo>
                    <a:pt x="38" y="308"/>
                    <a:pt x="27" y="324"/>
                    <a:pt x="19" y="341"/>
                  </a:cubicBezTo>
                  <a:cubicBezTo>
                    <a:pt x="14" y="350"/>
                    <a:pt x="0" y="366"/>
                    <a:pt x="9" y="370"/>
                  </a:cubicBezTo>
                  <a:cubicBezTo>
                    <a:pt x="24" y="377"/>
                    <a:pt x="42" y="363"/>
                    <a:pt x="58" y="360"/>
                  </a:cubicBezTo>
                  <a:cubicBezTo>
                    <a:pt x="113" y="371"/>
                    <a:pt x="90" y="370"/>
                    <a:pt x="126" y="37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Freeform 8"/>
            <p:cNvSpPr>
              <a:spLocks/>
            </p:cNvSpPr>
            <p:nvPr/>
          </p:nvSpPr>
          <p:spPr bwMode="auto">
            <a:xfrm>
              <a:off x="1911" y="1845"/>
              <a:ext cx="370" cy="748"/>
            </a:xfrm>
            <a:custGeom>
              <a:avLst/>
              <a:gdLst>
                <a:gd name="T0" fmla="*/ 334 w 370"/>
                <a:gd name="T1" fmla="*/ 719 h 748"/>
                <a:gd name="T2" fmla="*/ 344 w 370"/>
                <a:gd name="T3" fmla="*/ 387 h 748"/>
                <a:gd name="T4" fmla="*/ 227 w 370"/>
                <a:gd name="T5" fmla="*/ 231 h 748"/>
                <a:gd name="T6" fmla="*/ 188 w 370"/>
                <a:gd name="T7" fmla="*/ 143 h 748"/>
                <a:gd name="T8" fmla="*/ 81 w 370"/>
                <a:gd name="T9" fmla="*/ 45 h 748"/>
                <a:gd name="T10" fmla="*/ 22 w 370"/>
                <a:gd name="T11" fmla="*/ 6 h 748"/>
                <a:gd name="T12" fmla="*/ 22 w 370"/>
                <a:gd name="T13" fmla="*/ 65 h 748"/>
                <a:gd name="T14" fmla="*/ 51 w 370"/>
                <a:gd name="T15" fmla="*/ 387 h 748"/>
                <a:gd name="T16" fmla="*/ 71 w 370"/>
                <a:gd name="T17" fmla="*/ 475 h 748"/>
                <a:gd name="T18" fmla="*/ 129 w 370"/>
                <a:gd name="T19" fmla="*/ 524 h 748"/>
                <a:gd name="T20" fmla="*/ 168 w 370"/>
                <a:gd name="T21" fmla="*/ 573 h 748"/>
                <a:gd name="T22" fmla="*/ 266 w 370"/>
                <a:gd name="T23" fmla="*/ 719 h 748"/>
                <a:gd name="T24" fmla="*/ 305 w 370"/>
                <a:gd name="T25" fmla="*/ 748 h 748"/>
                <a:gd name="T26" fmla="*/ 334 w 370"/>
                <a:gd name="T27" fmla="*/ 719 h 7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0"/>
                <a:gd name="T43" fmla="*/ 0 h 748"/>
                <a:gd name="T44" fmla="*/ 370 w 370"/>
                <a:gd name="T45" fmla="*/ 748 h 7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0" h="748">
                  <a:moveTo>
                    <a:pt x="334" y="719"/>
                  </a:moveTo>
                  <a:cubicBezTo>
                    <a:pt x="342" y="613"/>
                    <a:pt x="370" y="492"/>
                    <a:pt x="344" y="387"/>
                  </a:cubicBezTo>
                  <a:cubicBezTo>
                    <a:pt x="335" y="349"/>
                    <a:pt x="257" y="268"/>
                    <a:pt x="227" y="231"/>
                  </a:cubicBezTo>
                  <a:cubicBezTo>
                    <a:pt x="155" y="144"/>
                    <a:pt x="287" y="287"/>
                    <a:pt x="188" y="143"/>
                  </a:cubicBezTo>
                  <a:cubicBezTo>
                    <a:pt x="157" y="98"/>
                    <a:pt x="126" y="70"/>
                    <a:pt x="81" y="45"/>
                  </a:cubicBezTo>
                  <a:cubicBezTo>
                    <a:pt x="60" y="34"/>
                    <a:pt x="22" y="6"/>
                    <a:pt x="22" y="6"/>
                  </a:cubicBezTo>
                  <a:cubicBezTo>
                    <a:pt x="0" y="72"/>
                    <a:pt x="17" y="0"/>
                    <a:pt x="22" y="65"/>
                  </a:cubicBezTo>
                  <a:cubicBezTo>
                    <a:pt x="33" y="205"/>
                    <a:pt x="28" y="271"/>
                    <a:pt x="51" y="387"/>
                  </a:cubicBezTo>
                  <a:cubicBezTo>
                    <a:pt x="53" y="396"/>
                    <a:pt x="60" y="458"/>
                    <a:pt x="71" y="475"/>
                  </a:cubicBezTo>
                  <a:cubicBezTo>
                    <a:pt x="86" y="497"/>
                    <a:pt x="108" y="510"/>
                    <a:pt x="129" y="524"/>
                  </a:cubicBezTo>
                  <a:cubicBezTo>
                    <a:pt x="151" y="588"/>
                    <a:pt x="121" y="520"/>
                    <a:pt x="168" y="573"/>
                  </a:cubicBezTo>
                  <a:cubicBezTo>
                    <a:pt x="206" y="616"/>
                    <a:pt x="223" y="682"/>
                    <a:pt x="266" y="719"/>
                  </a:cubicBezTo>
                  <a:cubicBezTo>
                    <a:pt x="278" y="730"/>
                    <a:pt x="289" y="748"/>
                    <a:pt x="305" y="748"/>
                  </a:cubicBezTo>
                  <a:cubicBezTo>
                    <a:pt x="319" y="748"/>
                    <a:pt x="324" y="729"/>
                    <a:pt x="334" y="719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79" name="Freeform 9"/>
          <p:cNvSpPr>
            <a:spLocks/>
          </p:cNvSpPr>
          <p:nvPr/>
        </p:nvSpPr>
        <p:spPr bwMode="auto">
          <a:xfrm>
            <a:off x="5514975" y="4498180"/>
            <a:ext cx="788988" cy="1250950"/>
          </a:xfrm>
          <a:custGeom>
            <a:avLst/>
            <a:gdLst>
              <a:gd name="T0" fmla="*/ 2147483647 w 571"/>
              <a:gd name="T1" fmla="*/ 0 h 937"/>
              <a:gd name="T2" fmla="*/ 2147483647 w 571"/>
              <a:gd name="T3" fmla="*/ 2147483647 h 937"/>
              <a:gd name="T4" fmla="*/ 2147483647 w 571"/>
              <a:gd name="T5" fmla="*/ 2147483647 h 937"/>
              <a:gd name="T6" fmla="*/ 2147483647 w 571"/>
              <a:gd name="T7" fmla="*/ 2147483647 h 937"/>
              <a:gd name="T8" fmla="*/ 2147483647 w 571"/>
              <a:gd name="T9" fmla="*/ 2147483647 h 937"/>
              <a:gd name="T10" fmla="*/ 2147483647 w 571"/>
              <a:gd name="T11" fmla="*/ 2147483647 h 937"/>
              <a:gd name="T12" fmla="*/ 2147483647 w 571"/>
              <a:gd name="T13" fmla="*/ 2147483647 h 937"/>
              <a:gd name="T14" fmla="*/ 2147483647 w 571"/>
              <a:gd name="T15" fmla="*/ 2147483647 h 937"/>
              <a:gd name="T16" fmla="*/ 2147483647 w 571"/>
              <a:gd name="T17" fmla="*/ 2147483647 h 937"/>
              <a:gd name="T18" fmla="*/ 2147483647 w 571"/>
              <a:gd name="T19" fmla="*/ 2147483647 h 937"/>
              <a:gd name="T20" fmla="*/ 2147483647 w 571"/>
              <a:gd name="T21" fmla="*/ 2147483647 h 937"/>
              <a:gd name="T22" fmla="*/ 2147483647 w 571"/>
              <a:gd name="T23" fmla="*/ 2147483647 h 937"/>
              <a:gd name="T24" fmla="*/ 2147483647 w 571"/>
              <a:gd name="T25" fmla="*/ 2147483647 h 9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"/>
              <a:gd name="T40" fmla="*/ 0 h 937"/>
              <a:gd name="T41" fmla="*/ 571 w 571"/>
              <a:gd name="T42" fmla="*/ 937 h 9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" h="937">
                <a:moveTo>
                  <a:pt x="479" y="0"/>
                </a:moveTo>
                <a:cubicBezTo>
                  <a:pt x="467" y="36"/>
                  <a:pt x="441" y="56"/>
                  <a:pt x="421" y="88"/>
                </a:cubicBezTo>
                <a:cubicBezTo>
                  <a:pt x="391" y="192"/>
                  <a:pt x="352" y="205"/>
                  <a:pt x="294" y="293"/>
                </a:cubicBezTo>
                <a:cubicBezTo>
                  <a:pt x="276" y="320"/>
                  <a:pt x="276" y="343"/>
                  <a:pt x="264" y="371"/>
                </a:cubicBezTo>
                <a:cubicBezTo>
                  <a:pt x="237" y="436"/>
                  <a:pt x="182" y="549"/>
                  <a:pt x="137" y="605"/>
                </a:cubicBezTo>
                <a:cubicBezTo>
                  <a:pt x="84" y="672"/>
                  <a:pt x="30" y="727"/>
                  <a:pt x="1" y="810"/>
                </a:cubicBezTo>
                <a:cubicBezTo>
                  <a:pt x="13" y="891"/>
                  <a:pt x="0" y="910"/>
                  <a:pt x="79" y="937"/>
                </a:cubicBezTo>
                <a:cubicBezTo>
                  <a:pt x="172" y="918"/>
                  <a:pt x="255" y="891"/>
                  <a:pt x="333" y="839"/>
                </a:cubicBezTo>
                <a:cubicBezTo>
                  <a:pt x="373" y="769"/>
                  <a:pt x="403" y="730"/>
                  <a:pt x="460" y="673"/>
                </a:cubicBezTo>
                <a:cubicBezTo>
                  <a:pt x="513" y="620"/>
                  <a:pt x="463" y="642"/>
                  <a:pt x="518" y="625"/>
                </a:cubicBezTo>
                <a:cubicBezTo>
                  <a:pt x="521" y="612"/>
                  <a:pt x="520" y="596"/>
                  <a:pt x="528" y="585"/>
                </a:cubicBezTo>
                <a:cubicBezTo>
                  <a:pt x="534" y="575"/>
                  <a:pt x="556" y="578"/>
                  <a:pt x="557" y="566"/>
                </a:cubicBezTo>
                <a:cubicBezTo>
                  <a:pt x="571" y="401"/>
                  <a:pt x="538" y="223"/>
                  <a:pt x="538" y="58"/>
                </a:cubicBezTo>
              </a:path>
            </a:pathLst>
          </a:custGeom>
          <a:noFill/>
          <a:ln w="28575" cap="rnd">
            <a:solidFill>
              <a:srgbClr val="FFFF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0" name="Freeform 10"/>
          <p:cNvSpPr>
            <a:spLocks/>
          </p:cNvSpPr>
          <p:nvPr/>
        </p:nvSpPr>
        <p:spPr bwMode="auto">
          <a:xfrm>
            <a:off x="5608638" y="3618706"/>
            <a:ext cx="569912" cy="1770063"/>
          </a:xfrm>
          <a:custGeom>
            <a:avLst/>
            <a:gdLst>
              <a:gd name="T0" fmla="*/ 2147483647 w 413"/>
              <a:gd name="T1" fmla="*/ 2147483647 h 1325"/>
              <a:gd name="T2" fmla="*/ 2147483647 w 413"/>
              <a:gd name="T3" fmla="*/ 2147483647 h 1325"/>
              <a:gd name="T4" fmla="*/ 2147483647 w 413"/>
              <a:gd name="T5" fmla="*/ 2147483647 h 1325"/>
              <a:gd name="T6" fmla="*/ 2147483647 w 413"/>
              <a:gd name="T7" fmla="*/ 2147483647 h 1325"/>
              <a:gd name="T8" fmla="*/ 2147483647 w 413"/>
              <a:gd name="T9" fmla="*/ 2147483647 h 1325"/>
              <a:gd name="T10" fmla="*/ 2147483647 w 413"/>
              <a:gd name="T11" fmla="*/ 2147483647 h 1325"/>
              <a:gd name="T12" fmla="*/ 2147483647 w 413"/>
              <a:gd name="T13" fmla="*/ 2147483647 h 1325"/>
              <a:gd name="T14" fmla="*/ 2147483647 w 413"/>
              <a:gd name="T15" fmla="*/ 2147483647 h 1325"/>
              <a:gd name="T16" fmla="*/ 2147483647 w 413"/>
              <a:gd name="T17" fmla="*/ 2147483647 h 1325"/>
              <a:gd name="T18" fmla="*/ 2147483647 w 413"/>
              <a:gd name="T19" fmla="*/ 2147483647 h 1325"/>
              <a:gd name="T20" fmla="*/ 2147483647 w 413"/>
              <a:gd name="T21" fmla="*/ 2147483647 h 1325"/>
              <a:gd name="T22" fmla="*/ 2147483647 w 413"/>
              <a:gd name="T23" fmla="*/ 2147483647 h 1325"/>
              <a:gd name="T24" fmla="*/ 2147483647 w 413"/>
              <a:gd name="T25" fmla="*/ 2147483647 h 1325"/>
              <a:gd name="T26" fmla="*/ 2147483647 w 413"/>
              <a:gd name="T27" fmla="*/ 2147483647 h 1325"/>
              <a:gd name="T28" fmla="*/ 2147483647 w 413"/>
              <a:gd name="T29" fmla="*/ 2147483647 h 1325"/>
              <a:gd name="T30" fmla="*/ 2147483647 w 413"/>
              <a:gd name="T31" fmla="*/ 2147483647 h 1325"/>
              <a:gd name="T32" fmla="*/ 2147483647 w 413"/>
              <a:gd name="T33" fmla="*/ 2147483647 h 1325"/>
              <a:gd name="T34" fmla="*/ 2147483647 w 413"/>
              <a:gd name="T35" fmla="*/ 2147483647 h 1325"/>
              <a:gd name="T36" fmla="*/ 0 w 413"/>
              <a:gd name="T37" fmla="*/ 0 h 13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3"/>
              <a:gd name="T58" fmla="*/ 0 h 1325"/>
              <a:gd name="T59" fmla="*/ 413 w 413"/>
              <a:gd name="T60" fmla="*/ 1325 h 13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3" h="1325">
                <a:moveTo>
                  <a:pt x="49" y="49"/>
                </a:moveTo>
                <a:cubicBezTo>
                  <a:pt x="52" y="72"/>
                  <a:pt x="47" y="98"/>
                  <a:pt x="58" y="118"/>
                </a:cubicBezTo>
                <a:cubicBezTo>
                  <a:pt x="65" y="131"/>
                  <a:pt x="87" y="128"/>
                  <a:pt x="98" y="137"/>
                </a:cubicBezTo>
                <a:cubicBezTo>
                  <a:pt x="110" y="147"/>
                  <a:pt x="116" y="164"/>
                  <a:pt x="127" y="176"/>
                </a:cubicBezTo>
                <a:cubicBezTo>
                  <a:pt x="154" y="204"/>
                  <a:pt x="182" y="220"/>
                  <a:pt x="205" y="254"/>
                </a:cubicBezTo>
                <a:cubicBezTo>
                  <a:pt x="217" y="290"/>
                  <a:pt x="239" y="317"/>
                  <a:pt x="254" y="352"/>
                </a:cubicBezTo>
                <a:cubicBezTo>
                  <a:pt x="273" y="395"/>
                  <a:pt x="275" y="446"/>
                  <a:pt x="293" y="489"/>
                </a:cubicBezTo>
                <a:cubicBezTo>
                  <a:pt x="331" y="578"/>
                  <a:pt x="297" y="461"/>
                  <a:pt x="322" y="547"/>
                </a:cubicBezTo>
                <a:cubicBezTo>
                  <a:pt x="346" y="628"/>
                  <a:pt x="344" y="711"/>
                  <a:pt x="371" y="791"/>
                </a:cubicBezTo>
                <a:cubicBezTo>
                  <a:pt x="394" y="994"/>
                  <a:pt x="369" y="750"/>
                  <a:pt x="390" y="1113"/>
                </a:cubicBezTo>
                <a:cubicBezTo>
                  <a:pt x="391" y="1134"/>
                  <a:pt x="413" y="1298"/>
                  <a:pt x="410" y="1309"/>
                </a:cubicBezTo>
                <a:cubicBezTo>
                  <a:pt x="406" y="1325"/>
                  <a:pt x="390" y="1284"/>
                  <a:pt x="381" y="1270"/>
                </a:cubicBezTo>
                <a:cubicBezTo>
                  <a:pt x="356" y="1230"/>
                  <a:pt x="353" y="1208"/>
                  <a:pt x="312" y="1182"/>
                </a:cubicBezTo>
                <a:cubicBezTo>
                  <a:pt x="299" y="1137"/>
                  <a:pt x="260" y="1105"/>
                  <a:pt x="234" y="1065"/>
                </a:cubicBezTo>
                <a:cubicBezTo>
                  <a:pt x="215" y="1036"/>
                  <a:pt x="205" y="1006"/>
                  <a:pt x="185" y="977"/>
                </a:cubicBezTo>
                <a:cubicBezTo>
                  <a:pt x="168" y="920"/>
                  <a:pt x="151" y="860"/>
                  <a:pt x="117" y="811"/>
                </a:cubicBezTo>
                <a:cubicBezTo>
                  <a:pt x="94" y="741"/>
                  <a:pt x="115" y="763"/>
                  <a:pt x="68" y="733"/>
                </a:cubicBezTo>
                <a:cubicBezTo>
                  <a:pt x="43" y="683"/>
                  <a:pt x="38" y="654"/>
                  <a:pt x="29" y="596"/>
                </a:cubicBezTo>
                <a:cubicBezTo>
                  <a:pt x="23" y="389"/>
                  <a:pt x="0" y="202"/>
                  <a:pt x="0" y="0"/>
                </a:cubicBezTo>
              </a:path>
            </a:pathLst>
          </a:cu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6672263" y="692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101382" name="Rectangle 23"/>
          <p:cNvSpPr>
            <a:spLocks noChangeArrowheads="1"/>
          </p:cNvSpPr>
          <p:nvPr/>
        </p:nvSpPr>
        <p:spPr bwMode="auto">
          <a:xfrm>
            <a:off x="1953796" y="399616"/>
            <a:ext cx="815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1" lang="en-US" sz="4000" b="1" dirty="0">
              <a:solidFill>
                <a:schemeClr val="accent2"/>
              </a:solidFill>
            </a:endParaRPr>
          </a:p>
        </p:txBody>
      </p:sp>
      <p:sp>
        <p:nvSpPr>
          <p:cNvPr id="101384" name="Text Box 29"/>
          <p:cNvSpPr txBox="1">
            <a:spLocks noChangeArrowheads="1"/>
          </p:cNvSpPr>
          <p:nvPr/>
        </p:nvSpPr>
        <p:spPr bwMode="auto">
          <a:xfrm>
            <a:off x="6883400" y="582215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6E84A-D588-4E4E-B146-7FB2B246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Can you describe this fracture?</a:t>
            </a:r>
            <a:br>
              <a:rPr kumimoji="1"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3"/>
          <a:srcRect t="3136" r="49516" b="24722"/>
          <a:stretch>
            <a:fillRect/>
          </a:stretch>
        </p:blipFill>
        <p:spPr bwMode="auto">
          <a:xfrm>
            <a:off x="5110163" y="1424808"/>
            <a:ext cx="2317750" cy="4967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378" name="Group 6"/>
          <p:cNvGrpSpPr>
            <a:grpSpLocks/>
          </p:cNvGrpSpPr>
          <p:nvPr/>
        </p:nvGrpSpPr>
        <p:grpSpPr bwMode="auto">
          <a:xfrm>
            <a:off x="5940426" y="3780658"/>
            <a:ext cx="727075" cy="1531937"/>
            <a:chOff x="1911" y="1845"/>
            <a:chExt cx="526" cy="1146"/>
          </a:xfrm>
        </p:grpSpPr>
        <p:sp>
          <p:nvSpPr>
            <p:cNvPr id="101385" name="Freeform 7"/>
            <p:cNvSpPr>
              <a:spLocks/>
            </p:cNvSpPr>
            <p:nvPr/>
          </p:nvSpPr>
          <p:spPr bwMode="auto">
            <a:xfrm>
              <a:off x="1973" y="2614"/>
              <a:ext cx="464" cy="377"/>
            </a:xfrm>
            <a:custGeom>
              <a:avLst/>
              <a:gdLst>
                <a:gd name="T0" fmla="*/ 126 w 464"/>
                <a:gd name="T1" fmla="*/ 370 h 377"/>
                <a:gd name="T2" fmla="*/ 311 w 464"/>
                <a:gd name="T3" fmla="*/ 331 h 377"/>
                <a:gd name="T4" fmla="*/ 360 w 464"/>
                <a:gd name="T5" fmla="*/ 263 h 377"/>
                <a:gd name="T6" fmla="*/ 380 w 464"/>
                <a:gd name="T7" fmla="*/ 194 h 377"/>
                <a:gd name="T8" fmla="*/ 419 w 464"/>
                <a:gd name="T9" fmla="*/ 136 h 377"/>
                <a:gd name="T10" fmla="*/ 155 w 464"/>
                <a:gd name="T11" fmla="*/ 155 h 377"/>
                <a:gd name="T12" fmla="*/ 48 w 464"/>
                <a:gd name="T13" fmla="*/ 292 h 377"/>
                <a:gd name="T14" fmla="*/ 19 w 464"/>
                <a:gd name="T15" fmla="*/ 341 h 377"/>
                <a:gd name="T16" fmla="*/ 9 w 464"/>
                <a:gd name="T17" fmla="*/ 370 h 377"/>
                <a:gd name="T18" fmla="*/ 58 w 464"/>
                <a:gd name="T19" fmla="*/ 360 h 377"/>
                <a:gd name="T20" fmla="*/ 126 w 464"/>
                <a:gd name="T21" fmla="*/ 370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4"/>
                <a:gd name="T34" fmla="*/ 0 h 377"/>
                <a:gd name="T35" fmla="*/ 464 w 464"/>
                <a:gd name="T36" fmla="*/ 377 h 3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4" h="377">
                  <a:moveTo>
                    <a:pt x="126" y="370"/>
                  </a:moveTo>
                  <a:cubicBezTo>
                    <a:pt x="201" y="364"/>
                    <a:pt x="251" y="370"/>
                    <a:pt x="311" y="331"/>
                  </a:cubicBezTo>
                  <a:cubicBezTo>
                    <a:pt x="334" y="264"/>
                    <a:pt x="301" y="346"/>
                    <a:pt x="360" y="263"/>
                  </a:cubicBezTo>
                  <a:cubicBezTo>
                    <a:pt x="368" y="252"/>
                    <a:pt x="375" y="203"/>
                    <a:pt x="380" y="194"/>
                  </a:cubicBezTo>
                  <a:cubicBezTo>
                    <a:pt x="391" y="173"/>
                    <a:pt x="419" y="136"/>
                    <a:pt x="419" y="136"/>
                  </a:cubicBezTo>
                  <a:cubicBezTo>
                    <a:pt x="464" y="0"/>
                    <a:pt x="214" y="116"/>
                    <a:pt x="155" y="155"/>
                  </a:cubicBezTo>
                  <a:cubicBezTo>
                    <a:pt x="135" y="218"/>
                    <a:pt x="80" y="240"/>
                    <a:pt x="48" y="292"/>
                  </a:cubicBezTo>
                  <a:cubicBezTo>
                    <a:pt x="38" y="308"/>
                    <a:pt x="27" y="324"/>
                    <a:pt x="19" y="341"/>
                  </a:cubicBezTo>
                  <a:cubicBezTo>
                    <a:pt x="14" y="350"/>
                    <a:pt x="0" y="366"/>
                    <a:pt x="9" y="370"/>
                  </a:cubicBezTo>
                  <a:cubicBezTo>
                    <a:pt x="24" y="377"/>
                    <a:pt x="42" y="363"/>
                    <a:pt x="58" y="360"/>
                  </a:cubicBezTo>
                  <a:cubicBezTo>
                    <a:pt x="113" y="371"/>
                    <a:pt x="90" y="370"/>
                    <a:pt x="126" y="37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Freeform 8"/>
            <p:cNvSpPr>
              <a:spLocks/>
            </p:cNvSpPr>
            <p:nvPr/>
          </p:nvSpPr>
          <p:spPr bwMode="auto">
            <a:xfrm>
              <a:off x="1911" y="1845"/>
              <a:ext cx="370" cy="748"/>
            </a:xfrm>
            <a:custGeom>
              <a:avLst/>
              <a:gdLst>
                <a:gd name="T0" fmla="*/ 334 w 370"/>
                <a:gd name="T1" fmla="*/ 719 h 748"/>
                <a:gd name="T2" fmla="*/ 344 w 370"/>
                <a:gd name="T3" fmla="*/ 387 h 748"/>
                <a:gd name="T4" fmla="*/ 227 w 370"/>
                <a:gd name="T5" fmla="*/ 231 h 748"/>
                <a:gd name="T6" fmla="*/ 188 w 370"/>
                <a:gd name="T7" fmla="*/ 143 h 748"/>
                <a:gd name="T8" fmla="*/ 81 w 370"/>
                <a:gd name="T9" fmla="*/ 45 h 748"/>
                <a:gd name="T10" fmla="*/ 22 w 370"/>
                <a:gd name="T11" fmla="*/ 6 h 748"/>
                <a:gd name="T12" fmla="*/ 22 w 370"/>
                <a:gd name="T13" fmla="*/ 65 h 748"/>
                <a:gd name="T14" fmla="*/ 51 w 370"/>
                <a:gd name="T15" fmla="*/ 387 h 748"/>
                <a:gd name="T16" fmla="*/ 71 w 370"/>
                <a:gd name="T17" fmla="*/ 475 h 748"/>
                <a:gd name="T18" fmla="*/ 129 w 370"/>
                <a:gd name="T19" fmla="*/ 524 h 748"/>
                <a:gd name="T20" fmla="*/ 168 w 370"/>
                <a:gd name="T21" fmla="*/ 573 h 748"/>
                <a:gd name="T22" fmla="*/ 266 w 370"/>
                <a:gd name="T23" fmla="*/ 719 h 748"/>
                <a:gd name="T24" fmla="*/ 305 w 370"/>
                <a:gd name="T25" fmla="*/ 748 h 748"/>
                <a:gd name="T26" fmla="*/ 334 w 370"/>
                <a:gd name="T27" fmla="*/ 719 h 7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0"/>
                <a:gd name="T43" fmla="*/ 0 h 748"/>
                <a:gd name="T44" fmla="*/ 370 w 370"/>
                <a:gd name="T45" fmla="*/ 748 h 7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0" h="748">
                  <a:moveTo>
                    <a:pt x="334" y="719"/>
                  </a:moveTo>
                  <a:cubicBezTo>
                    <a:pt x="342" y="613"/>
                    <a:pt x="370" y="492"/>
                    <a:pt x="344" y="387"/>
                  </a:cubicBezTo>
                  <a:cubicBezTo>
                    <a:pt x="335" y="349"/>
                    <a:pt x="257" y="268"/>
                    <a:pt x="227" y="231"/>
                  </a:cubicBezTo>
                  <a:cubicBezTo>
                    <a:pt x="155" y="144"/>
                    <a:pt x="287" y="287"/>
                    <a:pt x="188" y="143"/>
                  </a:cubicBezTo>
                  <a:cubicBezTo>
                    <a:pt x="157" y="98"/>
                    <a:pt x="126" y="70"/>
                    <a:pt x="81" y="45"/>
                  </a:cubicBezTo>
                  <a:cubicBezTo>
                    <a:pt x="60" y="34"/>
                    <a:pt x="22" y="6"/>
                    <a:pt x="22" y="6"/>
                  </a:cubicBezTo>
                  <a:cubicBezTo>
                    <a:pt x="0" y="72"/>
                    <a:pt x="17" y="0"/>
                    <a:pt x="22" y="65"/>
                  </a:cubicBezTo>
                  <a:cubicBezTo>
                    <a:pt x="33" y="205"/>
                    <a:pt x="28" y="271"/>
                    <a:pt x="51" y="387"/>
                  </a:cubicBezTo>
                  <a:cubicBezTo>
                    <a:pt x="53" y="396"/>
                    <a:pt x="60" y="458"/>
                    <a:pt x="71" y="475"/>
                  </a:cubicBezTo>
                  <a:cubicBezTo>
                    <a:pt x="86" y="497"/>
                    <a:pt x="108" y="510"/>
                    <a:pt x="129" y="524"/>
                  </a:cubicBezTo>
                  <a:cubicBezTo>
                    <a:pt x="151" y="588"/>
                    <a:pt x="121" y="520"/>
                    <a:pt x="168" y="573"/>
                  </a:cubicBezTo>
                  <a:cubicBezTo>
                    <a:pt x="206" y="616"/>
                    <a:pt x="223" y="682"/>
                    <a:pt x="266" y="719"/>
                  </a:cubicBezTo>
                  <a:cubicBezTo>
                    <a:pt x="278" y="730"/>
                    <a:pt x="289" y="748"/>
                    <a:pt x="305" y="748"/>
                  </a:cubicBezTo>
                  <a:cubicBezTo>
                    <a:pt x="319" y="748"/>
                    <a:pt x="324" y="729"/>
                    <a:pt x="334" y="719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79" name="Freeform 9"/>
          <p:cNvSpPr>
            <a:spLocks/>
          </p:cNvSpPr>
          <p:nvPr/>
        </p:nvSpPr>
        <p:spPr bwMode="auto">
          <a:xfrm>
            <a:off x="5514975" y="4493444"/>
            <a:ext cx="788988" cy="1250950"/>
          </a:xfrm>
          <a:custGeom>
            <a:avLst/>
            <a:gdLst>
              <a:gd name="T0" fmla="*/ 2147483647 w 571"/>
              <a:gd name="T1" fmla="*/ 0 h 937"/>
              <a:gd name="T2" fmla="*/ 2147483647 w 571"/>
              <a:gd name="T3" fmla="*/ 2147483647 h 937"/>
              <a:gd name="T4" fmla="*/ 2147483647 w 571"/>
              <a:gd name="T5" fmla="*/ 2147483647 h 937"/>
              <a:gd name="T6" fmla="*/ 2147483647 w 571"/>
              <a:gd name="T7" fmla="*/ 2147483647 h 937"/>
              <a:gd name="T8" fmla="*/ 2147483647 w 571"/>
              <a:gd name="T9" fmla="*/ 2147483647 h 937"/>
              <a:gd name="T10" fmla="*/ 2147483647 w 571"/>
              <a:gd name="T11" fmla="*/ 2147483647 h 937"/>
              <a:gd name="T12" fmla="*/ 2147483647 w 571"/>
              <a:gd name="T13" fmla="*/ 2147483647 h 937"/>
              <a:gd name="T14" fmla="*/ 2147483647 w 571"/>
              <a:gd name="T15" fmla="*/ 2147483647 h 937"/>
              <a:gd name="T16" fmla="*/ 2147483647 w 571"/>
              <a:gd name="T17" fmla="*/ 2147483647 h 937"/>
              <a:gd name="T18" fmla="*/ 2147483647 w 571"/>
              <a:gd name="T19" fmla="*/ 2147483647 h 937"/>
              <a:gd name="T20" fmla="*/ 2147483647 w 571"/>
              <a:gd name="T21" fmla="*/ 2147483647 h 937"/>
              <a:gd name="T22" fmla="*/ 2147483647 w 571"/>
              <a:gd name="T23" fmla="*/ 2147483647 h 937"/>
              <a:gd name="T24" fmla="*/ 2147483647 w 571"/>
              <a:gd name="T25" fmla="*/ 2147483647 h 9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1"/>
              <a:gd name="T40" fmla="*/ 0 h 937"/>
              <a:gd name="T41" fmla="*/ 571 w 571"/>
              <a:gd name="T42" fmla="*/ 937 h 9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1" h="937">
                <a:moveTo>
                  <a:pt x="479" y="0"/>
                </a:moveTo>
                <a:cubicBezTo>
                  <a:pt x="467" y="36"/>
                  <a:pt x="441" y="56"/>
                  <a:pt x="421" y="88"/>
                </a:cubicBezTo>
                <a:cubicBezTo>
                  <a:pt x="391" y="192"/>
                  <a:pt x="352" y="205"/>
                  <a:pt x="294" y="293"/>
                </a:cubicBezTo>
                <a:cubicBezTo>
                  <a:pt x="276" y="320"/>
                  <a:pt x="276" y="343"/>
                  <a:pt x="264" y="371"/>
                </a:cubicBezTo>
                <a:cubicBezTo>
                  <a:pt x="237" y="436"/>
                  <a:pt x="182" y="549"/>
                  <a:pt x="137" y="605"/>
                </a:cubicBezTo>
                <a:cubicBezTo>
                  <a:pt x="84" y="672"/>
                  <a:pt x="30" y="727"/>
                  <a:pt x="1" y="810"/>
                </a:cubicBezTo>
                <a:cubicBezTo>
                  <a:pt x="13" y="891"/>
                  <a:pt x="0" y="910"/>
                  <a:pt x="79" y="937"/>
                </a:cubicBezTo>
                <a:cubicBezTo>
                  <a:pt x="172" y="918"/>
                  <a:pt x="255" y="891"/>
                  <a:pt x="333" y="839"/>
                </a:cubicBezTo>
                <a:cubicBezTo>
                  <a:pt x="373" y="769"/>
                  <a:pt x="403" y="730"/>
                  <a:pt x="460" y="673"/>
                </a:cubicBezTo>
                <a:cubicBezTo>
                  <a:pt x="513" y="620"/>
                  <a:pt x="463" y="642"/>
                  <a:pt x="518" y="625"/>
                </a:cubicBezTo>
                <a:cubicBezTo>
                  <a:pt x="521" y="612"/>
                  <a:pt x="520" y="596"/>
                  <a:pt x="528" y="585"/>
                </a:cubicBezTo>
                <a:cubicBezTo>
                  <a:pt x="534" y="575"/>
                  <a:pt x="556" y="578"/>
                  <a:pt x="557" y="566"/>
                </a:cubicBezTo>
                <a:cubicBezTo>
                  <a:pt x="571" y="401"/>
                  <a:pt x="538" y="223"/>
                  <a:pt x="538" y="58"/>
                </a:cubicBezTo>
              </a:path>
            </a:pathLst>
          </a:custGeom>
          <a:noFill/>
          <a:ln w="28575" cap="rnd">
            <a:solidFill>
              <a:srgbClr val="FFFF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0" name="Freeform 10"/>
          <p:cNvSpPr>
            <a:spLocks/>
          </p:cNvSpPr>
          <p:nvPr/>
        </p:nvSpPr>
        <p:spPr bwMode="auto">
          <a:xfrm>
            <a:off x="5608638" y="3613970"/>
            <a:ext cx="569912" cy="1770063"/>
          </a:xfrm>
          <a:custGeom>
            <a:avLst/>
            <a:gdLst>
              <a:gd name="T0" fmla="*/ 2147483647 w 413"/>
              <a:gd name="T1" fmla="*/ 2147483647 h 1325"/>
              <a:gd name="T2" fmla="*/ 2147483647 w 413"/>
              <a:gd name="T3" fmla="*/ 2147483647 h 1325"/>
              <a:gd name="T4" fmla="*/ 2147483647 w 413"/>
              <a:gd name="T5" fmla="*/ 2147483647 h 1325"/>
              <a:gd name="T6" fmla="*/ 2147483647 w 413"/>
              <a:gd name="T7" fmla="*/ 2147483647 h 1325"/>
              <a:gd name="T8" fmla="*/ 2147483647 w 413"/>
              <a:gd name="T9" fmla="*/ 2147483647 h 1325"/>
              <a:gd name="T10" fmla="*/ 2147483647 w 413"/>
              <a:gd name="T11" fmla="*/ 2147483647 h 1325"/>
              <a:gd name="T12" fmla="*/ 2147483647 w 413"/>
              <a:gd name="T13" fmla="*/ 2147483647 h 1325"/>
              <a:gd name="T14" fmla="*/ 2147483647 w 413"/>
              <a:gd name="T15" fmla="*/ 2147483647 h 1325"/>
              <a:gd name="T16" fmla="*/ 2147483647 w 413"/>
              <a:gd name="T17" fmla="*/ 2147483647 h 1325"/>
              <a:gd name="T18" fmla="*/ 2147483647 w 413"/>
              <a:gd name="T19" fmla="*/ 2147483647 h 1325"/>
              <a:gd name="T20" fmla="*/ 2147483647 w 413"/>
              <a:gd name="T21" fmla="*/ 2147483647 h 1325"/>
              <a:gd name="T22" fmla="*/ 2147483647 w 413"/>
              <a:gd name="T23" fmla="*/ 2147483647 h 1325"/>
              <a:gd name="T24" fmla="*/ 2147483647 w 413"/>
              <a:gd name="T25" fmla="*/ 2147483647 h 1325"/>
              <a:gd name="T26" fmla="*/ 2147483647 w 413"/>
              <a:gd name="T27" fmla="*/ 2147483647 h 1325"/>
              <a:gd name="T28" fmla="*/ 2147483647 w 413"/>
              <a:gd name="T29" fmla="*/ 2147483647 h 1325"/>
              <a:gd name="T30" fmla="*/ 2147483647 w 413"/>
              <a:gd name="T31" fmla="*/ 2147483647 h 1325"/>
              <a:gd name="T32" fmla="*/ 2147483647 w 413"/>
              <a:gd name="T33" fmla="*/ 2147483647 h 1325"/>
              <a:gd name="T34" fmla="*/ 2147483647 w 413"/>
              <a:gd name="T35" fmla="*/ 2147483647 h 1325"/>
              <a:gd name="T36" fmla="*/ 0 w 413"/>
              <a:gd name="T37" fmla="*/ 0 h 13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3"/>
              <a:gd name="T58" fmla="*/ 0 h 1325"/>
              <a:gd name="T59" fmla="*/ 413 w 413"/>
              <a:gd name="T60" fmla="*/ 1325 h 13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3" h="1325">
                <a:moveTo>
                  <a:pt x="49" y="49"/>
                </a:moveTo>
                <a:cubicBezTo>
                  <a:pt x="52" y="72"/>
                  <a:pt x="47" y="98"/>
                  <a:pt x="58" y="118"/>
                </a:cubicBezTo>
                <a:cubicBezTo>
                  <a:pt x="65" y="131"/>
                  <a:pt x="87" y="128"/>
                  <a:pt x="98" y="137"/>
                </a:cubicBezTo>
                <a:cubicBezTo>
                  <a:pt x="110" y="147"/>
                  <a:pt x="116" y="164"/>
                  <a:pt x="127" y="176"/>
                </a:cubicBezTo>
                <a:cubicBezTo>
                  <a:pt x="154" y="204"/>
                  <a:pt x="182" y="220"/>
                  <a:pt x="205" y="254"/>
                </a:cubicBezTo>
                <a:cubicBezTo>
                  <a:pt x="217" y="290"/>
                  <a:pt x="239" y="317"/>
                  <a:pt x="254" y="352"/>
                </a:cubicBezTo>
                <a:cubicBezTo>
                  <a:pt x="273" y="395"/>
                  <a:pt x="275" y="446"/>
                  <a:pt x="293" y="489"/>
                </a:cubicBezTo>
                <a:cubicBezTo>
                  <a:pt x="331" y="578"/>
                  <a:pt x="297" y="461"/>
                  <a:pt x="322" y="547"/>
                </a:cubicBezTo>
                <a:cubicBezTo>
                  <a:pt x="346" y="628"/>
                  <a:pt x="344" y="711"/>
                  <a:pt x="371" y="791"/>
                </a:cubicBezTo>
                <a:cubicBezTo>
                  <a:pt x="394" y="994"/>
                  <a:pt x="369" y="750"/>
                  <a:pt x="390" y="1113"/>
                </a:cubicBezTo>
                <a:cubicBezTo>
                  <a:pt x="391" y="1134"/>
                  <a:pt x="413" y="1298"/>
                  <a:pt x="410" y="1309"/>
                </a:cubicBezTo>
                <a:cubicBezTo>
                  <a:pt x="406" y="1325"/>
                  <a:pt x="390" y="1284"/>
                  <a:pt x="381" y="1270"/>
                </a:cubicBezTo>
                <a:cubicBezTo>
                  <a:pt x="356" y="1230"/>
                  <a:pt x="353" y="1208"/>
                  <a:pt x="312" y="1182"/>
                </a:cubicBezTo>
                <a:cubicBezTo>
                  <a:pt x="299" y="1137"/>
                  <a:pt x="260" y="1105"/>
                  <a:pt x="234" y="1065"/>
                </a:cubicBezTo>
                <a:cubicBezTo>
                  <a:pt x="215" y="1036"/>
                  <a:pt x="205" y="1006"/>
                  <a:pt x="185" y="977"/>
                </a:cubicBezTo>
                <a:cubicBezTo>
                  <a:pt x="168" y="920"/>
                  <a:pt x="151" y="860"/>
                  <a:pt x="117" y="811"/>
                </a:cubicBezTo>
                <a:cubicBezTo>
                  <a:pt x="94" y="741"/>
                  <a:pt x="115" y="763"/>
                  <a:pt x="68" y="733"/>
                </a:cubicBezTo>
                <a:cubicBezTo>
                  <a:pt x="43" y="683"/>
                  <a:pt x="38" y="654"/>
                  <a:pt x="29" y="596"/>
                </a:cubicBezTo>
                <a:cubicBezTo>
                  <a:pt x="23" y="389"/>
                  <a:pt x="0" y="202"/>
                  <a:pt x="0" y="0"/>
                </a:cubicBezTo>
              </a:path>
            </a:pathLst>
          </a:cu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6672263" y="692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08E60-AF9F-47B0-AB2D-29184EDE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Can you describe this fracture?</a:t>
            </a:r>
            <a:br>
              <a:rPr kumimoji="1"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5400675" cy="4129088"/>
          </a:xfrm>
        </p:spPr>
        <p:txBody>
          <a:bodyPr/>
          <a:lstStyle/>
          <a:p>
            <a:pPr marL="552450" indent="-552450" eaLnBrk="1" hangingPunct="1"/>
            <a:endParaRPr lang="en-US" sz="29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Right femoral fracture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kumimoji="0" lang="en-US" dirty="0" err="1"/>
              <a:t>Subtrochanteric</a:t>
            </a:r>
            <a:r>
              <a:rPr kumimoji="0" lang="en-US" dirty="0"/>
              <a:t> fracture</a:t>
            </a:r>
            <a:endParaRPr 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Multifragmentary</a:t>
            </a:r>
            <a:endParaRPr lang="en-US" dirty="0"/>
          </a:p>
        </p:txBody>
      </p:sp>
      <p:sp>
        <p:nvSpPr>
          <p:cNvPr id="101384" name="Text Box 29"/>
          <p:cNvSpPr txBox="1">
            <a:spLocks noChangeArrowheads="1"/>
          </p:cNvSpPr>
          <p:nvPr/>
        </p:nvSpPr>
        <p:spPr bwMode="auto">
          <a:xfrm>
            <a:off x="6883400" y="5817419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953796" y="399616"/>
            <a:ext cx="815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1"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61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maport\Pictures\clinical pictures\Trauma\Regional\Humeral #\673979_RGR00214789_1_1.jpg"/>
          <p:cNvPicPr>
            <a:picLocks noChangeAspect="1" noChangeArrowheads="1"/>
          </p:cNvPicPr>
          <p:nvPr/>
        </p:nvPicPr>
        <p:blipFill>
          <a:blip r:embed="rId3"/>
          <a:srcRect l="17746" t="11884" r="31937" b="12943"/>
          <a:stretch>
            <a:fillRect/>
          </a:stretch>
        </p:blipFill>
        <p:spPr bwMode="auto">
          <a:xfrm>
            <a:off x="1487488" y="1243013"/>
            <a:ext cx="2808287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67" name="Picture 3" descr="C:\Users\maport\Pictures\clinical pictures\Trauma\Regional\Humeral #\673979_RGR00214789_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99" y="1244600"/>
            <a:ext cx="266065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953796" y="399616"/>
            <a:ext cx="815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1" lang="en-US" sz="4000" b="1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5021E-94C2-446E-AB65-5A734808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Can you describe this fracture?</a:t>
            </a:r>
            <a:br>
              <a:rPr kumimoji="1"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5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/>
          </p:cNvSpPr>
          <p:nvPr/>
        </p:nvSpPr>
        <p:spPr bwMode="auto">
          <a:xfrm>
            <a:off x="7392145" y="2317576"/>
            <a:ext cx="50403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GB" sz="2800" dirty="0"/>
              <a:t>Humeral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GB" sz="2800" dirty="0"/>
              <a:t>Diaphyseal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GB" sz="2800" dirty="0"/>
              <a:t>Spiral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953796" y="399616"/>
            <a:ext cx="8154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1" lang="en-US" sz="4000" b="1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635AD-D182-4355-A471-22449F0E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Can you describe this fracture?</a:t>
            </a:r>
            <a:br>
              <a:rPr kumimoji="1" lang="en-US" sz="400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  <p:pic>
        <p:nvPicPr>
          <p:cNvPr id="8" name="Picture 2" descr="C:\Users\maport\Pictures\clinical pictures\Trauma\Regional\Humeral #\673979_RGR00214789_1_1.jpg">
            <a:extLst>
              <a:ext uri="{FF2B5EF4-FFF2-40B4-BE49-F238E27FC236}">
                <a16:creationId xmlns:a16="http://schemas.microsoft.com/office/drawing/2014/main" id="{1FF516A8-119A-4E9F-8749-AE70D849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746" t="11884" r="31937" b="12943"/>
          <a:stretch>
            <a:fillRect/>
          </a:stretch>
        </p:blipFill>
        <p:spPr bwMode="auto">
          <a:xfrm>
            <a:off x="1487488" y="1243013"/>
            <a:ext cx="2808287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maport\Pictures\clinical pictures\Trauma\Regional\Humeral #\673979_RGR00214789_2_1.jpg">
            <a:extLst>
              <a:ext uri="{FF2B5EF4-FFF2-40B4-BE49-F238E27FC236}">
                <a16:creationId xmlns:a16="http://schemas.microsoft.com/office/drawing/2014/main" id="{53C9366A-0009-43BD-AEF1-9F35576D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99" y="1244600"/>
            <a:ext cx="2660650" cy="511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315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TÖPPITSCHER Anton  UK 036784 06  M  62y 2006-10-17 CR326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15515" r="31862" b="40284"/>
          <a:stretch/>
        </p:blipFill>
        <p:spPr bwMode="auto">
          <a:xfrm>
            <a:off x="2351585" y="2204864"/>
            <a:ext cx="2515691" cy="30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SCHÖFFMANN Maria  UK 035610 05  F  76y CR0004  144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27638"/>
          <a:stretch/>
        </p:blipFill>
        <p:spPr bwMode="auto">
          <a:xfrm>
            <a:off x="4953000" y="2204864"/>
            <a:ext cx="2520462" cy="302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hel-004_preop_lat_ij_17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28488"/>
          <a:stretch/>
        </p:blipFill>
        <p:spPr bwMode="auto">
          <a:xfrm>
            <a:off x="7569472" y="2204863"/>
            <a:ext cx="2063854" cy="30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966914" y="389245"/>
            <a:ext cx="815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63AC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defRPr/>
            </a:pPr>
            <a:endParaRPr lang="en-GB" kern="0" dirty="0">
              <a:ea typeface="ＭＳ Ｐゴシック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B108A-D1E6-4891-A1C2-86F4C007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rgbClr val="042D98"/>
                </a:solidFill>
                <a:ea typeface="ＭＳ Ｐゴシック"/>
              </a:rPr>
              <a:t>Which bone is it?</a:t>
            </a:r>
            <a:br>
              <a:rPr lang="en-GB" kern="0" dirty="0">
                <a:solidFill>
                  <a:srgbClr val="042D98"/>
                </a:solidFill>
                <a:ea typeface="ＭＳ Ｐゴシック"/>
              </a:rPr>
            </a:br>
            <a:br>
              <a:rPr lang="en-GB" kern="0" dirty="0">
                <a:solidFill>
                  <a:srgbClr val="042D98"/>
                </a:solidFill>
                <a:ea typeface="ＭＳ Ｐゴシック"/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82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TÖPPITSCHER Anton  UK 036784 06  M  62y 2006-10-17 CR326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31862" b="14285"/>
          <a:stretch>
            <a:fillRect/>
          </a:stretch>
        </p:blipFill>
        <p:spPr bwMode="auto">
          <a:xfrm>
            <a:off x="2351585" y="1143000"/>
            <a:ext cx="2515691" cy="58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0" y="61722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4038" name="Picture 6" descr="SCHÖFFMANN Maria  UK 035610 05  F  76y CR0004  14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100680"/>
            <a:ext cx="25204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hel-004_preop_lat_ij_17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72" y="1143000"/>
            <a:ext cx="206385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584" y="1052736"/>
            <a:ext cx="728174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Humerus             Femur            Tibia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AD4D8-B0F7-4E82-8D64-BE0CEA91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rgbClr val="042D98"/>
                </a:solidFill>
                <a:ea typeface="ＭＳ Ｐゴシック"/>
              </a:rPr>
              <a:t>Which bone is it?</a:t>
            </a:r>
            <a:br>
              <a:rPr lang="en-GB" kern="0" dirty="0">
                <a:solidFill>
                  <a:srgbClr val="042D98"/>
                </a:solidFill>
                <a:ea typeface="ＭＳ Ｐゴシック"/>
              </a:rPr>
            </a:br>
            <a:br>
              <a:rPr lang="en-GB" kern="0" dirty="0">
                <a:solidFill>
                  <a:srgbClr val="042D98"/>
                </a:solidFill>
                <a:ea typeface="ＭＳ Ｐゴシック"/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USTER Josef  UK 005443 06  M  78y 2006-04-26 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18" y="1137222"/>
            <a:ext cx="4110535" cy="5748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-115887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dirty="0">
                <a:solidFill>
                  <a:srgbClr val="042D98"/>
                </a:solidFill>
              </a:rPr>
              <a:t>What do you see here?</a:t>
            </a:r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6132512" y="1253089"/>
            <a:ext cx="4932039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 weeks postoperatively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would you tell the patient?</a:t>
            </a:r>
          </a:p>
        </p:txBody>
      </p:sp>
    </p:spTree>
    <p:extLst>
      <p:ext uri="{BB962C8B-B14F-4D97-AF65-F5344CB8AC3E}">
        <p14:creationId xmlns:p14="http://schemas.microsoft.com/office/powerpoint/2010/main" val="99461565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-115887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dirty="0">
                <a:solidFill>
                  <a:srgbClr val="042D98"/>
                </a:solidFill>
              </a:rPr>
              <a:t>What do you see here?</a:t>
            </a:r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5991713" y="1373864"/>
            <a:ext cx="5689079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 months postoperatively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the radial fracture?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the ulnar fracture?</a:t>
            </a:r>
          </a:p>
        </p:txBody>
      </p:sp>
      <p:pic>
        <p:nvPicPr>
          <p:cNvPr id="6" name="Picture 10" descr="WOLF^Alois UK 017516-04 CR 20041015 110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8026" r="56400" b="21429"/>
          <a:stretch>
            <a:fillRect/>
          </a:stretch>
        </p:blipFill>
        <p:spPr bwMode="auto">
          <a:xfrm>
            <a:off x="1991545" y="1295400"/>
            <a:ext cx="1924341" cy="6045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WOLF^Alois UK 017516-04 CR 20041015 110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6" t="14427" r="4893" b="18211"/>
          <a:stretch>
            <a:fillRect/>
          </a:stretch>
        </p:blipFill>
        <p:spPr bwMode="auto">
          <a:xfrm>
            <a:off x="3720332" y="1295401"/>
            <a:ext cx="2015628" cy="60450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522396">
            <a:off x="3610827" y="544522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Ulna</a:t>
            </a:r>
          </a:p>
        </p:txBody>
      </p:sp>
      <p:sp>
        <p:nvSpPr>
          <p:cNvPr id="9" name="TextBox 8"/>
          <p:cNvSpPr txBox="1"/>
          <p:nvPr/>
        </p:nvSpPr>
        <p:spPr>
          <a:xfrm rot="16522396">
            <a:off x="2604509" y="526932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Ulna</a:t>
            </a:r>
          </a:p>
        </p:txBody>
      </p:sp>
      <p:sp>
        <p:nvSpPr>
          <p:cNvPr id="10" name="TextBox 9"/>
          <p:cNvSpPr txBox="1"/>
          <p:nvPr/>
        </p:nvSpPr>
        <p:spPr>
          <a:xfrm rot="16522396">
            <a:off x="1882635" y="526932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Radius</a:t>
            </a:r>
          </a:p>
        </p:txBody>
      </p:sp>
      <p:sp>
        <p:nvSpPr>
          <p:cNvPr id="11" name="TextBox 10"/>
          <p:cNvSpPr txBox="1"/>
          <p:nvPr/>
        </p:nvSpPr>
        <p:spPr>
          <a:xfrm rot="16522396">
            <a:off x="4116677" y="559762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357482913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-115887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dirty="0">
                <a:solidFill>
                  <a:srgbClr val="042D98"/>
                </a:solidFill>
              </a:rPr>
              <a:t>What do you see here?</a:t>
            </a:r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6554289" y="1243013"/>
            <a:ext cx="5837864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months postoperatively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would you recommend to </a:t>
            </a:r>
            <a:br>
              <a:rPr lang="en-US" dirty="0"/>
            </a:br>
            <a:r>
              <a:rPr lang="en-US" dirty="0"/>
              <a:t>the patient? </a:t>
            </a:r>
          </a:p>
        </p:txBody>
      </p:sp>
      <p:pic>
        <p:nvPicPr>
          <p:cNvPr id="6" name="Picture 7" descr="ZECHNER Bianca  UK 034891 04  F  15y 2005-05-06 00h00m00s  Nachbehandlung CR 09h34m02s  Sn 1  OSKNIE    SE    L CR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2391" b="10902"/>
          <a:stretch>
            <a:fillRect/>
          </a:stretch>
        </p:blipFill>
        <p:spPr bwMode="auto">
          <a:xfrm>
            <a:off x="4727849" y="1196752"/>
            <a:ext cx="16160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ECHNER Bianca  UK 034891 04  F  15y 2005-05-06 00h00m00s  Nachbehandlung CR 09h32m22s  Sn 2  HUOS      AP    L CR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7" t="8432" r="38577" b="2737"/>
          <a:stretch>
            <a:fillRect/>
          </a:stretch>
        </p:blipFill>
        <p:spPr bwMode="auto">
          <a:xfrm>
            <a:off x="1487488" y="1196753"/>
            <a:ext cx="1600200" cy="573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ZECHNER Bianca  UK 034891 04  F  15y 2005-05-06 00h00m00s  Nachbehandlung CR 09h33m21s  Sn 1  OSKNIE    AP    L CR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6" t="5434" r="33693" b="12488"/>
          <a:stretch>
            <a:fillRect/>
          </a:stretch>
        </p:blipFill>
        <p:spPr bwMode="auto">
          <a:xfrm>
            <a:off x="3160416" y="1196752"/>
            <a:ext cx="14954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7354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-115887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dirty="0">
                <a:solidFill>
                  <a:srgbClr val="042D98"/>
                </a:solidFill>
              </a:rPr>
              <a:t>What do you see here?</a:t>
            </a:r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5141D5-ECAB-4DD9-9711-68EC98D72345}"/>
              </a:ext>
            </a:extLst>
          </p:cNvPr>
          <p:cNvSpPr txBox="1">
            <a:spLocks/>
          </p:cNvSpPr>
          <p:nvPr/>
        </p:nvSpPr>
        <p:spPr>
          <a:xfrm>
            <a:off x="6776020" y="1454150"/>
            <a:ext cx="4936604" cy="449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9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1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3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How old is the patient?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is your diagnosis?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616951B9-9942-4476-ABBA-C19D9B4C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1412777"/>
            <a:ext cx="5046668" cy="351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9346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aoi\Office ORP\AOTrauma\Program development\Production\Lectures\How to read\Sieber Stefan 250377 01 präop 2gradig off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9" b="13048"/>
          <a:stretch/>
        </p:blipFill>
        <p:spPr bwMode="auto">
          <a:xfrm>
            <a:off x="5394498" y="1052737"/>
            <a:ext cx="1965497" cy="5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01971"/>
            <a:ext cx="10874374" cy="966789"/>
          </a:xfrm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Projection in an open tibial fracture</a:t>
            </a: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B2B47-01ED-465E-BE3E-D66C98F69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724276" y="1754188"/>
            <a:ext cx="1939677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Rectangle 12"/>
          <p:cNvSpPr>
            <a:spLocks/>
          </p:cNvSpPr>
          <p:nvPr/>
        </p:nvSpPr>
        <p:spPr bwMode="auto">
          <a:xfrm>
            <a:off x="8272463" y="1689100"/>
            <a:ext cx="2349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ctr"/>
            <a:endParaRPr lang="en-US" sz="2400">
              <a:latin typeface="Helvetica Neue Medium"/>
              <a:ea typeface="ヒラギノ角ゴ ProN W3"/>
              <a:cs typeface="ヒラギノ角ゴ ProN W3"/>
              <a:sym typeface="Helvetica Neue Medium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2424113" y="1052513"/>
            <a:ext cx="1524000" cy="13716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0" name="Rectangle 13"/>
          <p:cNvSpPr>
            <a:spLocks/>
          </p:cNvSpPr>
          <p:nvPr/>
        </p:nvSpPr>
        <p:spPr bwMode="auto">
          <a:xfrm>
            <a:off x="2925153" y="1502351"/>
            <a:ext cx="520335" cy="47192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247100953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Summary</a:t>
            </a:r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BEEA7-28E9-47EF-B304-0E4508B8E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You should now be able to: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Read x-rays systematically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Describe fracture patterns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Interpret healing of fractures 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de-CH" dirty="0"/>
          </a:p>
        </p:txBody>
      </p:sp>
      <p:pic>
        <p:nvPicPr>
          <p:cNvPr id="117762" name="Picture 4" descr="PIC00344"/>
          <p:cNvPicPr>
            <a:picLocks noChangeAspect="1" noChangeArrowheads="1"/>
          </p:cNvPicPr>
          <p:nvPr/>
        </p:nvPicPr>
        <p:blipFill rotWithShape="1">
          <a:blip r:embed="rId3"/>
          <a:srcRect b="8827"/>
          <a:stretch/>
        </p:blipFill>
        <p:spPr bwMode="auto">
          <a:xfrm>
            <a:off x="5828591" y="1667937"/>
            <a:ext cx="6078368" cy="29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847850" y="4365625"/>
            <a:ext cx="8153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defRPr/>
            </a:pPr>
            <a:endParaRPr kumimoji="1" lang="en-US" sz="3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1" lang="en-US" sz="3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1" lang="en-US" sz="32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12"/>
          <p:cNvSpPr>
            <a:spLocks/>
          </p:cNvSpPr>
          <p:nvPr/>
        </p:nvSpPr>
        <p:spPr bwMode="auto">
          <a:xfrm>
            <a:off x="8272463" y="1689100"/>
            <a:ext cx="2349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ctr"/>
            <a:endParaRPr lang="en-US" sz="2400">
              <a:latin typeface="Helvetica Neue Medium"/>
              <a:ea typeface="ヒラギノ角ゴ ProN W3"/>
              <a:cs typeface="ヒラギノ角ゴ ProN W3"/>
              <a:sym typeface="Helvetica Neue Medium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2424113" y="1052513"/>
            <a:ext cx="1524000" cy="13716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0" name="Rectangle 13"/>
          <p:cNvSpPr>
            <a:spLocks/>
          </p:cNvSpPr>
          <p:nvPr/>
        </p:nvSpPr>
        <p:spPr bwMode="auto">
          <a:xfrm>
            <a:off x="2925153" y="1502351"/>
            <a:ext cx="520335" cy="47192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Air</a:t>
            </a: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2411413" y="2492375"/>
            <a:ext cx="1524000" cy="1371600"/>
          </a:xfrm>
          <a:prstGeom prst="rect">
            <a:avLst/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2627064" y="2757547"/>
            <a:ext cx="1102225" cy="841256"/>
          </a:xfrm>
          <a:prstGeom prst="rect">
            <a:avLst/>
          </a:prstGeom>
          <a:solidFill>
            <a:srgbClr val="666666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Soft </a:t>
            </a:r>
          </a:p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tissues</a:t>
            </a:r>
          </a:p>
        </p:txBody>
      </p:sp>
      <p:pic>
        <p:nvPicPr>
          <p:cNvPr id="6146" name="Picture 2" descr="I:\aoi\Office ORP\AOTrauma\Program development\Production\Lectures\How to read\Sieber Stefan 250377 01 präop 2gradig off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9" b="13048"/>
          <a:stretch/>
        </p:blipFill>
        <p:spPr bwMode="auto">
          <a:xfrm>
            <a:off x="5394498" y="1052737"/>
            <a:ext cx="1965497" cy="5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5414" y="3232546"/>
            <a:ext cx="2664643" cy="543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385A12-0F43-4C5B-9DAD-0A5248DA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48680"/>
            <a:ext cx="10874374" cy="966789"/>
          </a:xfrm>
        </p:spPr>
        <p:txBody>
          <a:bodyPr/>
          <a:lstStyle/>
          <a:p>
            <a:r>
              <a:rPr lang="en-US" kern="0" dirty="0">
                <a:solidFill>
                  <a:srgbClr val="042D98"/>
                </a:solidFill>
              </a:rPr>
              <a:t>Projection in an open tibial fracture</a:t>
            </a:r>
            <a:br>
              <a:rPr lang="en-US" kern="0" dirty="0">
                <a:solidFill>
                  <a:srgbClr val="042D98"/>
                </a:solidFill>
              </a:rPr>
            </a:br>
            <a:endParaRPr lang="de-CH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49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aoi\Office ORP\AOTrauma\Program development\Production\Lectures\How to read\Sieber Stefan 250377 03 2gradig offene Unterschenkelfraktur li, Skiunfall, op 060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26" y="1268760"/>
            <a:ext cx="5783387" cy="43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12"/>
          <p:cNvSpPr>
            <a:spLocks/>
          </p:cNvSpPr>
          <p:nvPr/>
        </p:nvSpPr>
        <p:spPr bwMode="auto">
          <a:xfrm>
            <a:off x="8272463" y="1689100"/>
            <a:ext cx="2349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ctr"/>
            <a:endParaRPr lang="en-US" sz="2400">
              <a:latin typeface="Helvetica Neue Medium"/>
              <a:ea typeface="ヒラギノ角ゴ ProN W3"/>
              <a:cs typeface="ヒラギノ角ゴ ProN W3"/>
              <a:sym typeface="Helvetica Neue Medium"/>
            </a:endParaRP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2411413" y="2492375"/>
            <a:ext cx="1524000" cy="1371600"/>
          </a:xfrm>
          <a:prstGeom prst="rect">
            <a:avLst/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2627064" y="2757547"/>
            <a:ext cx="1102225" cy="841256"/>
          </a:xfrm>
          <a:prstGeom prst="rect">
            <a:avLst/>
          </a:prstGeom>
          <a:solidFill>
            <a:srgbClr val="666666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Soft </a:t>
            </a:r>
          </a:p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tissues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5414" y="3232546"/>
            <a:ext cx="2664643" cy="268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12"/>
          <p:cNvSpPr>
            <a:spLocks/>
          </p:cNvSpPr>
          <p:nvPr/>
        </p:nvSpPr>
        <p:spPr bwMode="auto">
          <a:xfrm>
            <a:off x="2424113" y="1052513"/>
            <a:ext cx="1524000" cy="13716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9" name="Rectangle 13"/>
          <p:cNvSpPr>
            <a:spLocks/>
          </p:cNvSpPr>
          <p:nvPr/>
        </p:nvSpPr>
        <p:spPr bwMode="auto">
          <a:xfrm>
            <a:off x="2925153" y="1502351"/>
            <a:ext cx="520335" cy="47192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Air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1" y="301971"/>
            <a:ext cx="10874374" cy="966789"/>
          </a:xfrm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Projection in an open tibial fracture</a:t>
            </a:r>
            <a:endParaRPr lang="en-US" sz="3200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461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aoi\Office ORP\AOTrauma\Program development\Production\Lectures\How to read\Sieber Stefan 250377 01 präop 2gradig off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9" b="13048"/>
          <a:stretch/>
        </p:blipFill>
        <p:spPr bwMode="auto">
          <a:xfrm>
            <a:off x="5394498" y="1052737"/>
            <a:ext cx="1965497" cy="5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Line 3"/>
          <p:cNvSpPr>
            <a:spLocks noChangeShapeType="1"/>
          </p:cNvSpPr>
          <p:nvPr/>
        </p:nvSpPr>
        <p:spPr bwMode="auto">
          <a:xfrm rot="10800000" flipH="1">
            <a:off x="3911263" y="4556362"/>
            <a:ext cx="2498403" cy="126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911262" y="5013176"/>
            <a:ext cx="2658496" cy="921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Rectangle 12"/>
          <p:cNvSpPr>
            <a:spLocks/>
          </p:cNvSpPr>
          <p:nvPr/>
        </p:nvSpPr>
        <p:spPr bwMode="auto">
          <a:xfrm>
            <a:off x="8272463" y="1689100"/>
            <a:ext cx="2349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ctr"/>
            <a:endParaRPr lang="en-US" sz="2400">
              <a:latin typeface="Helvetica Neue Medium"/>
              <a:ea typeface="ヒラギノ角ゴ ProN W3"/>
              <a:cs typeface="ヒラギノ角ゴ ProN W3"/>
              <a:sym typeface="Helvetica Neue Medium"/>
            </a:endParaRP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2424113" y="3933825"/>
            <a:ext cx="1524000" cy="1371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06" name="Rectangle 7"/>
          <p:cNvSpPr>
            <a:spLocks/>
          </p:cNvSpPr>
          <p:nvPr/>
        </p:nvSpPr>
        <p:spPr bwMode="auto">
          <a:xfrm>
            <a:off x="2415102" y="4014332"/>
            <a:ext cx="1600759" cy="121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Bone: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cortical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cancellous</a:t>
            </a:r>
            <a:endParaRPr lang="en-US" sz="2400" dirty="0">
              <a:solidFill>
                <a:srgbClr val="000000"/>
              </a:solidFill>
              <a:ea typeface="ヒラギノ角ゴ ProN W3"/>
              <a:cs typeface="Arial" charset="0"/>
              <a:sym typeface="Arial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2424113" y="1052513"/>
            <a:ext cx="1524000" cy="13716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0" name="Rectangle 13"/>
          <p:cNvSpPr>
            <a:spLocks/>
          </p:cNvSpPr>
          <p:nvPr/>
        </p:nvSpPr>
        <p:spPr bwMode="auto">
          <a:xfrm>
            <a:off x="2925153" y="1502351"/>
            <a:ext cx="520335" cy="47192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Air</a:t>
            </a: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2411413" y="2492375"/>
            <a:ext cx="1524000" cy="1371600"/>
          </a:xfrm>
          <a:prstGeom prst="rect">
            <a:avLst/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2627064" y="2757547"/>
            <a:ext cx="1102225" cy="841256"/>
          </a:xfrm>
          <a:prstGeom prst="rect">
            <a:avLst/>
          </a:prstGeom>
          <a:solidFill>
            <a:srgbClr val="666666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Soft </a:t>
            </a:r>
          </a:p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tissues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1" y="301971"/>
            <a:ext cx="10874374" cy="966789"/>
          </a:xfrm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Projection in an open tibial fracture</a:t>
            </a:r>
            <a:endParaRPr lang="en-US" sz="3200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11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aoi\Office ORP\AOTrauma\Program development\Production\Lectures\How to read\Sieber Stefan 250377 03 postop op 0602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50000" b="6983"/>
          <a:stretch/>
        </p:blipFill>
        <p:spPr bwMode="auto">
          <a:xfrm>
            <a:off x="5418060" y="1052736"/>
            <a:ext cx="1810337" cy="56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Line 3"/>
          <p:cNvSpPr>
            <a:spLocks noChangeShapeType="1"/>
          </p:cNvSpPr>
          <p:nvPr/>
        </p:nvSpPr>
        <p:spPr bwMode="auto">
          <a:xfrm rot="10800000" flipH="1">
            <a:off x="3935414" y="5085183"/>
            <a:ext cx="2104143" cy="9743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Rectangle 12"/>
          <p:cNvSpPr>
            <a:spLocks/>
          </p:cNvSpPr>
          <p:nvPr/>
        </p:nvSpPr>
        <p:spPr bwMode="auto">
          <a:xfrm>
            <a:off x="8272463" y="1689100"/>
            <a:ext cx="2349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ctr"/>
            <a:endParaRPr lang="en-US" sz="2400">
              <a:latin typeface="Helvetica Neue Medium"/>
              <a:ea typeface="ヒラギノ角ゴ ProN W3"/>
              <a:cs typeface="ヒラギノ角ゴ ProN W3"/>
              <a:sym typeface="Helvetica Neue Medium"/>
            </a:endParaRP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2424113" y="3933825"/>
            <a:ext cx="1524000" cy="1371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2424113" y="1052513"/>
            <a:ext cx="1524000" cy="13716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0" name="Rectangle 13"/>
          <p:cNvSpPr>
            <a:spLocks/>
          </p:cNvSpPr>
          <p:nvPr/>
        </p:nvSpPr>
        <p:spPr bwMode="auto">
          <a:xfrm>
            <a:off x="2925153" y="1502351"/>
            <a:ext cx="520335" cy="47192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Air</a:t>
            </a: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2411413" y="2492375"/>
            <a:ext cx="1524000" cy="1371600"/>
          </a:xfrm>
          <a:prstGeom prst="rect">
            <a:avLst/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2627064" y="2757547"/>
            <a:ext cx="1102225" cy="841256"/>
          </a:xfrm>
          <a:prstGeom prst="rect">
            <a:avLst/>
          </a:prstGeom>
          <a:solidFill>
            <a:srgbClr val="666666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Soft </a:t>
            </a:r>
          </a:p>
          <a:p>
            <a:pPr algn="ctr"/>
            <a:r>
              <a:rPr lang="en-US" sz="2400">
                <a:solidFill>
                  <a:schemeClr val="bg1"/>
                </a:solidFill>
                <a:ea typeface="ヒラギノ角ゴ ProN W3"/>
                <a:cs typeface="Arial" charset="0"/>
                <a:sym typeface="Arial" charset="0"/>
              </a:rPr>
              <a:t>tissues</a:t>
            </a: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2424113" y="5373688"/>
            <a:ext cx="15240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charset="0"/>
              <a:ea typeface="ヒラギノ角ゴ ProN W3" charset="-128"/>
              <a:cs typeface="+mn-cs"/>
              <a:sym typeface="Helvetica Neue Light" charset="0"/>
            </a:endParaRPr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2737592" y="5823526"/>
            <a:ext cx="897040" cy="47192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Metal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2415102" y="4014332"/>
            <a:ext cx="1600759" cy="121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bIns="5080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Bone: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cortical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ea typeface="ヒラギノ角ゴ ProN W3"/>
                <a:cs typeface="Arial" charset="0"/>
                <a:sym typeface="Arial" charset="0"/>
              </a:rPr>
              <a:t>cancellous</a:t>
            </a:r>
            <a:endParaRPr lang="en-US" sz="2400" dirty="0">
              <a:solidFill>
                <a:srgbClr val="000000"/>
              </a:solidFill>
              <a:ea typeface="ヒラギノ角ゴ ProN W3"/>
              <a:cs typeface="Arial" charset="0"/>
              <a:sym typeface="Arial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1" y="301971"/>
            <a:ext cx="10874374" cy="966789"/>
          </a:xfrm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3200" dirty="0">
                <a:solidFill>
                  <a:srgbClr val="042D98"/>
                </a:solidFill>
              </a:rPr>
              <a:t>Projection in an open tibial fracture</a:t>
            </a:r>
            <a:endParaRPr lang="en-US" sz="3200" dirty="0">
              <a:solidFill>
                <a:srgbClr val="042D9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E3B47-6F28-46BA-9473-2EFB3C5D1B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38050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1571</Words>
  <Application>Microsoft Office PowerPoint</Application>
  <PresentationFormat>Widescreen</PresentationFormat>
  <Paragraphs>365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Comic Sans MS</vt:lpstr>
      <vt:lpstr>Helvetica</vt:lpstr>
      <vt:lpstr>Helvetica Neue Light</vt:lpstr>
      <vt:lpstr>Helvetica Neue Medium</vt:lpstr>
      <vt:lpstr>Symbol</vt:lpstr>
      <vt:lpstr>Times</vt:lpstr>
      <vt:lpstr>Wingdings</vt:lpstr>
      <vt:lpstr>Office</vt:lpstr>
      <vt:lpstr>Presentation_AOTRAUMA_w</vt:lpstr>
      <vt:lpstr>PowerPoint Presentation</vt:lpstr>
      <vt:lpstr>Learning outcomes </vt:lpstr>
      <vt:lpstr>Physical facts of x-rays </vt:lpstr>
      <vt:lpstr>X-ray projection depends on</vt:lpstr>
      <vt:lpstr>Projection in an open tibial fracture</vt:lpstr>
      <vt:lpstr>Projection in an open tibial fracture </vt:lpstr>
      <vt:lpstr>Projection in an open tibial fracture</vt:lpstr>
      <vt:lpstr>Projection in an open tibial fracture</vt:lpstr>
      <vt:lpstr>Projection in an open tibial fracture</vt:lpstr>
      <vt:lpstr>Systematic reading of x-rays</vt:lpstr>
      <vt:lpstr>Systematic reading of x-rays</vt:lpstr>
      <vt:lpstr>Systematic reading of x-rays</vt:lpstr>
      <vt:lpstr>Systematic reading of x-rays</vt:lpstr>
      <vt:lpstr>Systematic reading of x-rays</vt:lpstr>
      <vt:lpstr>Example: Simple spiral fracture</vt:lpstr>
      <vt:lpstr>Example: Simple oblique fracture</vt:lpstr>
      <vt:lpstr>Example: Simple transverse fracture  </vt:lpstr>
      <vt:lpstr>Example: Wedge fracture</vt:lpstr>
      <vt:lpstr>Example: Multifragmentary fracture (comminuted) </vt:lpstr>
      <vt:lpstr>Which bone?</vt:lpstr>
      <vt:lpstr>Which bone?</vt:lpstr>
      <vt:lpstr>Which part of the bone?</vt:lpstr>
      <vt:lpstr>Which part of the bone?</vt:lpstr>
      <vt:lpstr>What is the fracture pattern?</vt:lpstr>
      <vt:lpstr>What is the fracture pattern?</vt:lpstr>
      <vt:lpstr>Systematic reading of x-rays</vt:lpstr>
      <vt:lpstr>Systematic reading of x-rays</vt:lpstr>
      <vt:lpstr>More about reading x-rays</vt:lpstr>
      <vt:lpstr>How to spot a difficult fracture?</vt:lpstr>
      <vt:lpstr>How to spot a difficult fracture?</vt:lpstr>
      <vt:lpstr>How to spot a difficult fracture?</vt:lpstr>
      <vt:lpstr>Articular fractures: normal aspect malleoli   </vt:lpstr>
      <vt:lpstr>What about this case?</vt:lpstr>
      <vt:lpstr>What about this case?</vt:lpstr>
      <vt:lpstr>Articular fractures: normal aspect knee</vt:lpstr>
      <vt:lpstr>Can you describe this fracture? </vt:lpstr>
      <vt:lpstr>Get more information </vt:lpstr>
      <vt:lpstr>Intraoperative reduction of tibial plateau </vt:lpstr>
      <vt:lpstr>Surgical treatment </vt:lpstr>
      <vt:lpstr>Can you describe this fracture? </vt:lpstr>
      <vt:lpstr>Can you describe this fracture? </vt:lpstr>
      <vt:lpstr>Can you describe this fracture? </vt:lpstr>
      <vt:lpstr>Can you describe this fracture? </vt:lpstr>
      <vt:lpstr>Which bone is it?  </vt:lpstr>
      <vt:lpstr>Which bone is it?  </vt:lpstr>
      <vt:lpstr>What do you see here?</vt:lpstr>
      <vt:lpstr>What do you see here?</vt:lpstr>
      <vt:lpstr>What do you see here?</vt:lpstr>
      <vt:lpstr>What do you see here?</vt:lpstr>
      <vt:lpstr>Summary</vt:lpstr>
    </vt:vector>
  </TitlesOfParts>
  <Company>AO-CENTER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truedi</dc:creator>
  <cp:lastModifiedBy>Isabel Van Rie Richards</cp:lastModifiedBy>
  <cp:revision>168</cp:revision>
  <cp:lastPrinted>2020-03-23T20:36:46Z</cp:lastPrinted>
  <dcterms:created xsi:type="dcterms:W3CDTF">2010-04-28T10:08:41Z</dcterms:created>
  <dcterms:modified xsi:type="dcterms:W3CDTF">2020-03-23T20:36:54Z</dcterms:modified>
</cp:coreProperties>
</file>