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86395"/>
  </p:normalViewPr>
  <p:slideViewPr>
    <p:cSldViewPr snapToGrid="0" showGuides="1">
      <p:cViewPr varScale="1">
        <p:scale>
          <a:sx n="109" d="100"/>
          <a:sy n="109" d="100"/>
        </p:scale>
        <p:origin x="414" y="96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21" d="100"/>
          <a:sy n="121" d="100"/>
        </p:scale>
        <p:origin x="308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7C53A6C1-6705-CD44-9A49-2641DAF20B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D48D91B-1B61-B149-814D-3B695DF5F2E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169A33-71D9-824F-ACCD-10987FEE9C21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5F079F5-F931-144F-AFDB-7871D60FF98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35481EE-B24B-D841-BAEA-FF175140FF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C47C6-1700-C74A-A11E-4FF6CB3684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4756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77656-0B12-4DEA-96CF-82550DBD498E}" type="datetimeFigureOut">
              <a:rPr lang="en-GB" smtClean="0"/>
              <a:t>22/04/2020</a:t>
            </a:fld>
            <a:endParaRPr lang="en-GB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16D991-40E1-4F75-A931-87F401740DF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4560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Michael </a:t>
            </a:r>
            <a:r>
              <a:rPr lang="de-CH" dirty="0" err="1"/>
              <a:t>Swords</a:t>
            </a:r>
            <a:r>
              <a:rPr lang="de-CH" dirty="0"/>
              <a:t>, US</a:t>
            </a:r>
          </a:p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16D991-40E1-4F75-A931-87F401740DFF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5580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Options </a:t>
            </a:r>
            <a:r>
              <a:rPr lang="de-CH" dirty="0" err="1"/>
              <a:t>of</a:t>
            </a:r>
            <a:r>
              <a:rPr lang="de-CH" dirty="0"/>
              <a:t> CT </a:t>
            </a:r>
            <a:r>
              <a:rPr lang="de-CH" dirty="0" err="1"/>
              <a:t>scan</a:t>
            </a:r>
            <a:endParaRPr lang="de-CH" dirty="0"/>
          </a:p>
          <a:p>
            <a:r>
              <a:rPr lang="de-CH" dirty="0"/>
              <a:t>Options</a:t>
            </a:r>
            <a:r>
              <a:rPr lang="de-CH" baseline="0" dirty="0"/>
              <a:t> </a:t>
            </a:r>
            <a:r>
              <a:rPr lang="de-CH" baseline="0" dirty="0" err="1"/>
              <a:t>of</a:t>
            </a:r>
            <a:r>
              <a:rPr lang="de-CH" baseline="0" dirty="0"/>
              <a:t> </a:t>
            </a:r>
            <a:r>
              <a:rPr lang="de-CH" baseline="0" dirty="0" err="1"/>
              <a:t>fusions</a:t>
            </a:r>
            <a:r>
              <a:rPr lang="de-CH" baseline="0" dirty="0"/>
              <a:t> </a:t>
            </a:r>
            <a:r>
              <a:rPr lang="de-CH" baseline="0" dirty="0" err="1"/>
              <a:t>or</a:t>
            </a:r>
            <a:r>
              <a:rPr lang="de-CH" baseline="0" dirty="0"/>
              <a:t> nonoperative </a:t>
            </a:r>
            <a:r>
              <a:rPr lang="de-CH" baseline="0"/>
              <a:t>treatment</a:t>
            </a:r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509F59-78A6-4971-BD5B-95ECCD7FF4B0}" type="slidenum">
              <a:rPr lang="de-CH" smtClean="0"/>
              <a:pPr>
                <a:defRPr/>
              </a:pPr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37023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O Trauma Tit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A944C1AA-7311-4CAD-85EA-0F55FD5AEE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Titel 1">
            <a:extLst>
              <a:ext uri="{FF2B5EF4-FFF2-40B4-BE49-F238E27FC236}">
                <a16:creationId xmlns:a16="http://schemas.microsoft.com/office/drawing/2014/main" id="{0B31BD1C-DAFA-144D-9AD3-F1B14A3179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2" y="2214564"/>
            <a:ext cx="9505951" cy="728661"/>
          </a:xfrm>
        </p:spPr>
        <p:txBody>
          <a:bodyPr/>
          <a:lstStyle>
            <a:lvl1pPr>
              <a:lnSpc>
                <a:spcPts val="34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(32pt)</a:t>
            </a:r>
          </a:p>
        </p:txBody>
      </p:sp>
      <p:sp>
        <p:nvSpPr>
          <p:cNvPr id="23" name="Textplatzhalter 8">
            <a:extLst>
              <a:ext uri="{FF2B5EF4-FFF2-40B4-BE49-F238E27FC236}">
                <a16:creationId xmlns:a16="http://schemas.microsoft.com/office/drawing/2014/main" id="{4F144F64-9D68-8B47-A6D5-E06A114E75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813" y="5856290"/>
            <a:ext cx="3348037" cy="246062"/>
          </a:xfrm>
        </p:spPr>
        <p:txBody>
          <a:bodyPr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Presenter’s name</a:t>
            </a:r>
          </a:p>
        </p:txBody>
      </p:sp>
      <p:sp>
        <p:nvSpPr>
          <p:cNvPr id="24" name="Textplatzhalter 8">
            <a:extLst>
              <a:ext uri="{FF2B5EF4-FFF2-40B4-BE49-F238E27FC236}">
                <a16:creationId xmlns:a16="http://schemas.microsoft.com/office/drawing/2014/main" id="{661CED1D-4281-934C-A6E2-E58C3001A0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2" y="6102352"/>
            <a:ext cx="3348037" cy="206376"/>
          </a:xfrm>
        </p:spPr>
        <p:txBody>
          <a:bodyPr anchor="b" anchorCtr="0"/>
          <a:lstStyle>
            <a:lvl1pPr marL="0" indent="0">
              <a:buNone/>
              <a:defRPr sz="1500" b="0">
                <a:solidFill>
                  <a:schemeClr val="bg1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Presenter’s title </a:t>
            </a:r>
          </a:p>
        </p:txBody>
      </p:sp>
      <p:sp>
        <p:nvSpPr>
          <p:cNvPr id="25" name="Textplatzhalter 8">
            <a:extLst>
              <a:ext uri="{FF2B5EF4-FFF2-40B4-BE49-F238E27FC236}">
                <a16:creationId xmlns:a16="http://schemas.microsoft.com/office/drawing/2014/main" id="{0DEA1137-9828-8D43-A808-5FCDA877DF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79876" y="5861053"/>
            <a:ext cx="3348037" cy="246062"/>
          </a:xfrm>
        </p:spPr>
        <p:txBody>
          <a:bodyPr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Meeting</a:t>
            </a:r>
          </a:p>
        </p:txBody>
      </p:sp>
      <p:sp>
        <p:nvSpPr>
          <p:cNvPr id="26" name="Textplatzhalter 8">
            <a:extLst>
              <a:ext uri="{FF2B5EF4-FFF2-40B4-BE49-F238E27FC236}">
                <a16:creationId xmlns:a16="http://schemas.microsoft.com/office/drawing/2014/main" id="{3ABF561D-CD8E-8342-95D1-C4FE5E38AF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75" y="6107115"/>
            <a:ext cx="3348037" cy="206376"/>
          </a:xfrm>
        </p:spPr>
        <p:txBody>
          <a:bodyPr anchor="b" anchorCtr="0"/>
          <a:lstStyle>
            <a:lvl1pPr marL="0" indent="0">
              <a:buNone/>
              <a:defRPr sz="1500" b="0">
                <a:solidFill>
                  <a:schemeClr val="bg1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City, month day, year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3642E5B-96F1-864B-935C-AACC45962F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812" y="2943226"/>
            <a:ext cx="9505951" cy="2184400"/>
          </a:xfrm>
        </p:spPr>
        <p:txBody>
          <a:bodyPr/>
          <a:lstStyle>
            <a:lvl1pPr marL="0" indent="0">
              <a:buNone/>
              <a:defRPr sz="3200">
                <a:solidFill>
                  <a:srgbClr val="FFFFFF"/>
                </a:solidFill>
              </a:defRPr>
            </a:lvl1pPr>
            <a:lvl2pPr marL="342000" indent="0">
              <a:buNone/>
              <a:defRPr/>
            </a:lvl2pPr>
            <a:lvl3pPr marL="684000" indent="0">
              <a:buNone/>
              <a:defRPr/>
            </a:lvl3pPr>
            <a:lvl4pPr marL="1026000" indent="0">
              <a:buNone/>
              <a:defRPr/>
            </a:lvl4pPr>
            <a:lvl5pPr marL="1368000" indent="0">
              <a:buNone/>
              <a:defRPr/>
            </a:lvl5pPr>
          </a:lstStyle>
          <a:p>
            <a:r>
              <a:rPr lang="en-US" dirty="0" err="1"/>
              <a:t>Subheadline</a:t>
            </a:r>
            <a:r>
              <a:rPr lang="en-US" dirty="0"/>
              <a:t> (32pt)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579DAE51-7D2B-7D4E-B642-8F52CD67582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58813" y="260350"/>
            <a:ext cx="924560" cy="57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7779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ll images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E6DDF3-5C05-48D7-B14F-C1A55FED146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0985" y="3430690"/>
            <a:ext cx="1969028" cy="2425599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Text (20pt)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0C9E6CA-E780-4BEA-AB33-52E77BE5A5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0985" y="1727200"/>
            <a:ext cx="1969028" cy="1455635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 dirty="0"/>
              <a:t>Picture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0CD2B63B-68A3-4168-A206-A98C3BECD5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9975" y="6312000"/>
            <a:ext cx="553212" cy="290576"/>
          </a:xfrm>
          <a:prstGeom prst="rect">
            <a:avLst/>
          </a:prstGeom>
        </p:spPr>
      </p:pic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56B16748-B25A-46BF-B96B-CEC2914CE52B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06247" y="3433967"/>
            <a:ext cx="1969028" cy="2425599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Text (20pt)</a:t>
            </a:r>
          </a:p>
        </p:txBody>
      </p:sp>
      <p:sp>
        <p:nvSpPr>
          <p:cNvPr id="17" name="Bildplatzhalter 7">
            <a:extLst>
              <a:ext uri="{FF2B5EF4-FFF2-40B4-BE49-F238E27FC236}">
                <a16:creationId xmlns:a16="http://schemas.microsoft.com/office/drawing/2014/main" id="{D1B91ADF-4A75-491E-BDF4-A068AC12192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06247" y="1730476"/>
            <a:ext cx="1969028" cy="1455637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8" name="Inhaltsplatzhalter 2">
            <a:extLst>
              <a:ext uri="{FF2B5EF4-FFF2-40B4-BE49-F238E27FC236}">
                <a16:creationId xmlns:a16="http://schemas.microsoft.com/office/drawing/2014/main" id="{06A15978-667A-44FC-B0D9-CF28A2D56635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143097" y="3435454"/>
            <a:ext cx="1969028" cy="2425599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Text (20pt)</a:t>
            </a:r>
          </a:p>
        </p:txBody>
      </p:sp>
      <p:sp>
        <p:nvSpPr>
          <p:cNvPr id="19" name="Bildplatzhalter 7">
            <a:extLst>
              <a:ext uri="{FF2B5EF4-FFF2-40B4-BE49-F238E27FC236}">
                <a16:creationId xmlns:a16="http://schemas.microsoft.com/office/drawing/2014/main" id="{5441D032-A3C9-4856-B748-678D2EB5706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43097" y="1731964"/>
            <a:ext cx="1969028" cy="145415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20" name="Inhaltsplatzhalter 2">
            <a:extLst>
              <a:ext uri="{FF2B5EF4-FFF2-40B4-BE49-F238E27FC236}">
                <a16:creationId xmlns:a16="http://schemas.microsoft.com/office/drawing/2014/main" id="{AF505952-06D7-417C-BB3A-93B6A7C4FF0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879947" y="3430689"/>
            <a:ext cx="1969028" cy="2425599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Text (20pt)</a:t>
            </a:r>
          </a:p>
        </p:txBody>
      </p:sp>
      <p:sp>
        <p:nvSpPr>
          <p:cNvPr id="21" name="Bildplatzhalter 7">
            <a:extLst>
              <a:ext uri="{FF2B5EF4-FFF2-40B4-BE49-F238E27FC236}">
                <a16:creationId xmlns:a16="http://schemas.microsoft.com/office/drawing/2014/main" id="{28C00620-91DA-4CD6-8288-576F86F2A7A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879947" y="1727199"/>
            <a:ext cx="1969028" cy="145415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22" name="Foliennummernplatzhalter 21">
            <a:extLst>
              <a:ext uri="{FF2B5EF4-FFF2-40B4-BE49-F238E27FC236}">
                <a16:creationId xmlns:a16="http://schemas.microsoft.com/office/drawing/2014/main" id="{CD2B21FD-E62A-4E4C-B0CE-D79864A7ECC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A6ABA92-B65E-42F5-BB28-73DA50746AED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169C8EB-36ED-E242-92A1-94C66701C2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Headline (32pt)</a:t>
            </a:r>
          </a:p>
        </p:txBody>
      </p:sp>
    </p:spTree>
    <p:extLst>
      <p:ext uri="{BB962C8B-B14F-4D97-AF65-F5344CB8AC3E}">
        <p14:creationId xmlns:p14="http://schemas.microsoft.com/office/powerpoint/2010/main" val="3959079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EA7F3F7-EB49-4EF3-9F56-DAEBCB9C1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ABA92-B65E-42F5-BB28-73DA50746AED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1EEBCC77-44D2-0D41-ADFE-E245C9816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noProof="0" dirty="0"/>
              <a:t>Headline (32pt)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159D77EC-C659-4D5E-ABC5-A25855CEEF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3" y="1727200"/>
            <a:ext cx="4716462" cy="4129088"/>
          </a:xfrm>
        </p:spPr>
        <p:txBody>
          <a:bodyPr/>
          <a:lstStyle/>
          <a:p>
            <a:pPr lvl="0"/>
            <a:r>
              <a:rPr lang="en-US" dirty="0"/>
              <a:t>Top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34881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32C606-B062-AF4B-A36F-0FF44EFCFC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noProof="0" dirty="0"/>
              <a:t>Headline (32pt)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528478F-FDF2-114B-A695-BBFBD55C60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6ABA92-B65E-42F5-BB28-73DA50746A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2675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46CC588-B218-4249-97A2-31A5674F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ABA92-B65E-42F5-BB28-73DA50746A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077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A944C1AA-7311-4CAD-85EA-0F55FD5AEE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Titel 1">
            <a:extLst>
              <a:ext uri="{FF2B5EF4-FFF2-40B4-BE49-F238E27FC236}">
                <a16:creationId xmlns:a16="http://schemas.microsoft.com/office/drawing/2014/main" id="{0B31BD1C-DAFA-144D-9AD3-F1B14A3179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2" y="2214564"/>
            <a:ext cx="9505951" cy="728661"/>
          </a:xfrm>
        </p:spPr>
        <p:txBody>
          <a:bodyPr/>
          <a:lstStyle>
            <a:lvl1pPr>
              <a:lnSpc>
                <a:spcPts val="34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(32pt)</a:t>
            </a:r>
            <a:endParaRPr lang="en-US" noProof="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3642E5B-96F1-864B-935C-AACC45962F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812" y="2943226"/>
            <a:ext cx="9505951" cy="2184400"/>
          </a:xfrm>
        </p:spPr>
        <p:txBody>
          <a:bodyPr/>
          <a:lstStyle>
            <a:lvl1pPr marL="0" indent="0">
              <a:buNone/>
              <a:defRPr sz="3200">
                <a:solidFill>
                  <a:srgbClr val="FFFFFF"/>
                </a:solidFill>
              </a:defRPr>
            </a:lvl1pPr>
            <a:lvl2pPr marL="342000" indent="0">
              <a:buNone/>
              <a:defRPr/>
            </a:lvl2pPr>
            <a:lvl3pPr marL="684000" indent="0">
              <a:buNone/>
              <a:defRPr/>
            </a:lvl3pPr>
            <a:lvl4pPr marL="1026000" indent="0">
              <a:buNone/>
              <a:defRPr/>
            </a:lvl4pPr>
            <a:lvl5pPr marL="1368000" indent="0">
              <a:buNone/>
              <a:defRPr/>
            </a:lvl5pPr>
          </a:lstStyle>
          <a:p>
            <a:r>
              <a:rPr lang="en-US" dirty="0" err="1"/>
              <a:t>Subheadline</a:t>
            </a:r>
            <a:r>
              <a:rPr lang="en-US" dirty="0"/>
              <a:t> (32pt)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8379F31A-E238-6F45-9F6D-B7A74855A5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79975" y="6312000"/>
            <a:ext cx="553212" cy="29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431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4CF53C00-41EF-4AFE-A87A-C3A990F0AD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C75442D-19E2-724C-A1F0-3BCA549BC3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813" y="2205037"/>
            <a:ext cx="9505950" cy="738187"/>
          </a:xfrm>
        </p:spPr>
        <p:txBody>
          <a:bodyPr/>
          <a:lstStyle>
            <a:lvl1pPr marL="0" indent="0">
              <a:buNone/>
              <a:defRPr sz="3200" b="1">
                <a:solidFill>
                  <a:srgbClr val="042D98"/>
                </a:solidFill>
              </a:defRPr>
            </a:lvl1pPr>
          </a:lstStyle>
          <a:p>
            <a:pPr lvl="0"/>
            <a:r>
              <a:rPr lang="en-US" dirty="0"/>
              <a:t>Headline (32pt)</a:t>
            </a:r>
            <a:endParaRPr lang="en-US" noProof="0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925CF241-A2B0-724E-B9A8-3D09BD08DA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8813" y="2959893"/>
            <a:ext cx="9505950" cy="2167731"/>
          </a:xfrm>
        </p:spPr>
        <p:txBody>
          <a:bodyPr/>
          <a:lstStyle>
            <a:lvl1pPr marL="0" indent="0">
              <a:buNone/>
              <a:defRPr sz="3200" b="0">
                <a:solidFill>
                  <a:srgbClr val="042D98"/>
                </a:solidFill>
              </a:defRPr>
            </a:lvl1pPr>
          </a:lstStyle>
          <a:p>
            <a:r>
              <a:rPr lang="en-US" dirty="0" err="1"/>
              <a:t>Subheadline</a:t>
            </a:r>
            <a:r>
              <a:rPr lang="en-US" dirty="0"/>
              <a:t> (32pt)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9FD24B52-802C-A045-81B4-CDB932F87E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79976" y="6312000"/>
            <a:ext cx="553212" cy="29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5211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AOT_BEAM_blu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184" y="857250"/>
            <a:ext cx="11707283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5903384" y="1700213"/>
            <a:ext cx="5486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spcBef>
                <a:spcPct val="20000"/>
              </a:spcBef>
              <a:buFontTx/>
              <a:buChar char="•"/>
              <a:defRPr/>
            </a:pPr>
            <a:endParaRPr lang="en-US" sz="2400"/>
          </a:p>
        </p:txBody>
      </p:sp>
      <p:pic>
        <p:nvPicPr>
          <p:cNvPr id="6" name="Picture 10" descr="AOT_LOGO_int_L_rgb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384" y="236539"/>
            <a:ext cx="3359149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8001" y="1520826"/>
            <a:ext cx="11036300" cy="468313"/>
          </a:xfrm>
        </p:spPr>
        <p:txBody>
          <a:bodyPr/>
          <a:lstStyle>
            <a:lvl1pPr>
              <a:defRPr>
                <a:solidFill>
                  <a:srgbClr val="29529B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8001" y="1957388"/>
            <a:ext cx="11036300" cy="468312"/>
          </a:xfrm>
        </p:spPr>
        <p:txBody>
          <a:bodyPr lIns="0" tIns="0" rIns="0" bIns="0"/>
          <a:lstStyle>
            <a:lvl1pPr marL="0" indent="0">
              <a:lnSpc>
                <a:spcPts val="3400"/>
              </a:lnSpc>
              <a:buFontTx/>
              <a:buNone/>
              <a:defRPr sz="3200">
                <a:solidFill>
                  <a:srgbClr val="808080"/>
                </a:solidFill>
              </a:defRPr>
            </a:lvl1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389960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29529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1FCD9-F150-4C70-8317-A7D77C774BAC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93668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O Trauma 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4CF53C00-41EF-4AFE-A87A-C3A990F0AD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Textplatzhalter 8">
            <a:extLst>
              <a:ext uri="{FF2B5EF4-FFF2-40B4-BE49-F238E27FC236}">
                <a16:creationId xmlns:a16="http://schemas.microsoft.com/office/drawing/2014/main" id="{73ADFED4-E5B7-4041-A450-3F837A90AB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813" y="5856290"/>
            <a:ext cx="3348037" cy="246062"/>
          </a:xfrm>
        </p:spPr>
        <p:txBody>
          <a:bodyPr/>
          <a:lstStyle>
            <a:lvl1pPr marL="0" indent="0">
              <a:buNone/>
              <a:defRPr sz="1500" b="1">
                <a:solidFill>
                  <a:schemeClr val="tx2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Presenter’s name</a:t>
            </a:r>
          </a:p>
        </p:txBody>
      </p:sp>
      <p:sp>
        <p:nvSpPr>
          <p:cNvPr id="19" name="Textplatzhalter 8">
            <a:extLst>
              <a:ext uri="{FF2B5EF4-FFF2-40B4-BE49-F238E27FC236}">
                <a16:creationId xmlns:a16="http://schemas.microsoft.com/office/drawing/2014/main" id="{01ECB604-EBAF-4CB8-940B-8B9436AFCE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2" y="6102352"/>
            <a:ext cx="3348037" cy="206376"/>
          </a:xfrm>
        </p:spPr>
        <p:txBody>
          <a:bodyPr anchor="b" anchorCtr="0"/>
          <a:lstStyle>
            <a:lvl1pPr marL="0" indent="0">
              <a:buNone/>
              <a:defRPr sz="1500" b="0">
                <a:solidFill>
                  <a:schemeClr val="tx2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Presenter’s title </a:t>
            </a:r>
          </a:p>
        </p:txBody>
      </p:sp>
      <p:sp>
        <p:nvSpPr>
          <p:cNvPr id="20" name="Textplatzhalter 8">
            <a:extLst>
              <a:ext uri="{FF2B5EF4-FFF2-40B4-BE49-F238E27FC236}">
                <a16:creationId xmlns:a16="http://schemas.microsoft.com/office/drawing/2014/main" id="{6D88C27E-BC7C-4779-9A2E-1947FFA9A8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79876" y="5861053"/>
            <a:ext cx="3348037" cy="246062"/>
          </a:xfrm>
        </p:spPr>
        <p:txBody>
          <a:bodyPr/>
          <a:lstStyle>
            <a:lvl1pPr marL="0" indent="0">
              <a:buNone/>
              <a:defRPr sz="1500" b="1">
                <a:solidFill>
                  <a:schemeClr val="tx2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Meeting</a:t>
            </a:r>
          </a:p>
        </p:txBody>
      </p:sp>
      <p:sp>
        <p:nvSpPr>
          <p:cNvPr id="21" name="Textplatzhalter 8">
            <a:extLst>
              <a:ext uri="{FF2B5EF4-FFF2-40B4-BE49-F238E27FC236}">
                <a16:creationId xmlns:a16="http://schemas.microsoft.com/office/drawing/2014/main" id="{BEB31F60-B2F1-41E4-9386-587225E466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75" y="6107115"/>
            <a:ext cx="3348037" cy="206376"/>
          </a:xfrm>
        </p:spPr>
        <p:txBody>
          <a:bodyPr anchor="b" anchorCtr="0"/>
          <a:lstStyle>
            <a:lvl1pPr marL="0" indent="0">
              <a:buNone/>
              <a:defRPr sz="1500" b="0">
                <a:solidFill>
                  <a:schemeClr val="tx2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City, month day, year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C75442D-19E2-724C-A1F0-3BCA549BC3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813" y="2205037"/>
            <a:ext cx="9505950" cy="738187"/>
          </a:xfrm>
        </p:spPr>
        <p:txBody>
          <a:bodyPr/>
          <a:lstStyle>
            <a:lvl1pPr marL="0" indent="0">
              <a:buNone/>
              <a:defRPr sz="3200" b="1">
                <a:solidFill>
                  <a:srgbClr val="042D98"/>
                </a:solidFill>
              </a:defRPr>
            </a:lvl1pPr>
          </a:lstStyle>
          <a:p>
            <a:pPr lvl="0"/>
            <a:r>
              <a:rPr lang="en-US" dirty="0"/>
              <a:t>Headline (32pt)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925CF241-A2B0-724E-B9A8-3D09BD08DA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8813" y="2959893"/>
            <a:ext cx="9505950" cy="2167731"/>
          </a:xfrm>
        </p:spPr>
        <p:txBody>
          <a:bodyPr/>
          <a:lstStyle>
            <a:lvl1pPr marL="0" indent="0">
              <a:buNone/>
              <a:defRPr sz="3200" b="0">
                <a:solidFill>
                  <a:srgbClr val="042D98"/>
                </a:solidFill>
              </a:defRPr>
            </a:lvl1pPr>
          </a:lstStyle>
          <a:p>
            <a:r>
              <a:rPr lang="en-US" dirty="0" err="1"/>
              <a:t>Subheadline</a:t>
            </a:r>
            <a:r>
              <a:rPr lang="en-US" dirty="0"/>
              <a:t> (32pt)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87F0B1B2-05D2-7F47-BB1C-7C5B498FF9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58813" y="260350"/>
            <a:ext cx="913384" cy="57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9654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419996D4-CCC5-8244-802D-A4A36F5901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noProof="0" dirty="0"/>
              <a:t>Headline (32pt)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F6BBFF2-3A88-4CB0-8DFC-61D09FA81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ABA92-B65E-42F5-BB28-73DA50746A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CB4B3BF-7CA8-4585-831C-F5DF968FBE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3" y="1727200"/>
            <a:ext cx="9505950" cy="4129088"/>
          </a:xfrm>
        </p:spPr>
        <p:txBody>
          <a:bodyPr/>
          <a:lstStyle/>
          <a:p>
            <a:pPr lvl="0"/>
            <a:r>
              <a:rPr lang="en-US" dirty="0"/>
              <a:t>Top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4232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CE008A41-AE8F-4A4F-B3C6-BB4BFEB16C2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A6ABA92-B65E-42F5-BB28-73DA50746AED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9FE20CF-5CAB-B145-B705-F0221B766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noProof="0" dirty="0"/>
              <a:t>Headline (32pt)</a:t>
            </a: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05C5EDF6-0E1D-4133-992A-6B7CEA2C5F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3" y="1727200"/>
            <a:ext cx="4716462" cy="4129088"/>
          </a:xfrm>
        </p:spPr>
        <p:txBody>
          <a:bodyPr/>
          <a:lstStyle/>
          <a:p>
            <a:pPr lvl="0"/>
            <a:r>
              <a:rPr lang="en-US" dirty="0"/>
              <a:t>Top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02616FAD-06D4-4469-AD4C-320B8432E20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32513" y="1727200"/>
            <a:ext cx="4716462" cy="4129088"/>
          </a:xfrm>
        </p:spPr>
        <p:txBody>
          <a:bodyPr/>
          <a:lstStyle/>
          <a:p>
            <a:pPr lvl="0"/>
            <a:r>
              <a:rPr lang="en-US" dirty="0"/>
              <a:t>Top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0875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0C9E6CA-E780-4BEA-AB33-52E77BE5A5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8814" y="1727199"/>
            <a:ext cx="5388504" cy="3400426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70DD2CDD-8E40-4FA1-BCE2-A0663B10DCB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A6ABA92-B65E-42F5-BB28-73DA50746AED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73FF76DA-AD1B-F94D-AD0E-8307FED986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noProof="0" dirty="0"/>
              <a:t>Headline (32pt)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2F46209C-2AF4-49BF-BAA1-7259963618E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16725" y="1727200"/>
            <a:ext cx="4716463" cy="4129088"/>
          </a:xfrm>
        </p:spPr>
        <p:txBody>
          <a:bodyPr/>
          <a:lstStyle/>
          <a:p>
            <a:pPr lvl="0"/>
            <a:r>
              <a:rPr lang="en-US" dirty="0"/>
              <a:t>Top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6823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92966-A211-4F6E-9170-972BCF45C9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4" y="517525"/>
            <a:ext cx="10862204" cy="966787"/>
          </a:xfrm>
        </p:spPr>
        <p:txBody>
          <a:bodyPr anchor="t" anchorCtr="0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noProof="0" dirty="0"/>
              <a:t>Headline (32pt)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E6DDF3-5C05-48D7-B14F-C1A55FED146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0984" y="4884737"/>
            <a:ext cx="4704289" cy="96986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800"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r>
              <a:rPr lang="en-US" dirty="0"/>
              <a:t>Text (28pt)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0C9E6CA-E780-4BEA-AB33-52E77BE5A5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8813" y="1727199"/>
            <a:ext cx="4716462" cy="291623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37D0A741-A793-4B42-8225-37550EA0E43A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144685" y="4884737"/>
            <a:ext cx="4704288" cy="969862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800"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r>
              <a:rPr lang="en-US" dirty="0"/>
              <a:t>Text (28pt)</a:t>
            </a:r>
          </a:p>
        </p:txBody>
      </p:sp>
      <p:sp>
        <p:nvSpPr>
          <p:cNvPr id="13" name="Bildplatzhalter 7">
            <a:extLst>
              <a:ext uri="{FF2B5EF4-FFF2-40B4-BE49-F238E27FC236}">
                <a16:creationId xmlns:a16="http://schemas.microsoft.com/office/drawing/2014/main" id="{333807CB-4C73-4E3B-A1D1-85D927EA658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44685" y="1727199"/>
            <a:ext cx="4704290" cy="291623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3E5951C6-963E-4674-91CC-8E8F1F645AF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A6ABA92-B65E-42F5-BB28-73DA50746AED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86065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E6DDF3-5C05-48D7-B14F-C1A55FED146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0985" y="3430690"/>
            <a:ext cx="1969028" cy="2425599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r>
              <a:rPr lang="en-US" dirty="0"/>
              <a:t>Text (20pt)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0C9E6CA-E780-4BEA-AB33-52E77BE5A5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0985" y="1727199"/>
            <a:ext cx="1969028" cy="1455637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0BC7BB4E-BF1F-4D9E-97F1-898AFD41A41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06247" y="3433967"/>
            <a:ext cx="1969028" cy="2425599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r>
              <a:rPr lang="en-US" dirty="0"/>
              <a:t>Text (20pt)</a:t>
            </a:r>
          </a:p>
        </p:txBody>
      </p:sp>
      <p:sp>
        <p:nvSpPr>
          <p:cNvPr id="13" name="Bildplatzhalter 7">
            <a:extLst>
              <a:ext uri="{FF2B5EF4-FFF2-40B4-BE49-F238E27FC236}">
                <a16:creationId xmlns:a16="http://schemas.microsoft.com/office/drawing/2014/main" id="{E2CCE0D8-AC8D-4905-A013-7F31E747D1D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06247" y="1730476"/>
            <a:ext cx="1969028" cy="1455637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8186687C-479E-4FF8-8933-75FC36163FD1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132513" y="3430689"/>
            <a:ext cx="1969028" cy="2425599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r>
              <a:rPr lang="en-US" dirty="0"/>
              <a:t>Text (20pt)</a:t>
            </a:r>
          </a:p>
        </p:txBody>
      </p:sp>
      <p:sp>
        <p:nvSpPr>
          <p:cNvPr id="17" name="Bildplatzhalter 7">
            <a:extLst>
              <a:ext uri="{FF2B5EF4-FFF2-40B4-BE49-F238E27FC236}">
                <a16:creationId xmlns:a16="http://schemas.microsoft.com/office/drawing/2014/main" id="{A257245C-F172-4383-8396-BCF83CC109F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32513" y="1727198"/>
            <a:ext cx="1969028" cy="1455637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8" name="Inhaltsplatzhalter 2">
            <a:extLst>
              <a:ext uri="{FF2B5EF4-FFF2-40B4-BE49-F238E27FC236}">
                <a16:creationId xmlns:a16="http://schemas.microsoft.com/office/drawing/2014/main" id="{861E2ECD-CB24-4B91-8A9B-259A67613C3F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879418" y="3433967"/>
            <a:ext cx="1969028" cy="2425599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r>
              <a:rPr lang="en-US" dirty="0"/>
              <a:t>Text (20pt)</a:t>
            </a:r>
          </a:p>
        </p:txBody>
      </p:sp>
      <p:sp>
        <p:nvSpPr>
          <p:cNvPr id="19" name="Bildplatzhalter 7">
            <a:extLst>
              <a:ext uri="{FF2B5EF4-FFF2-40B4-BE49-F238E27FC236}">
                <a16:creationId xmlns:a16="http://schemas.microsoft.com/office/drawing/2014/main" id="{2803E856-D15C-4C2A-99FD-4D63E5C34E3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879418" y="1730476"/>
            <a:ext cx="1969028" cy="1455637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20" name="Foliennummernplatzhalter 19">
            <a:extLst>
              <a:ext uri="{FF2B5EF4-FFF2-40B4-BE49-F238E27FC236}">
                <a16:creationId xmlns:a16="http://schemas.microsoft.com/office/drawing/2014/main" id="{ED650EED-FA23-43C6-8098-A702770AE51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A6ABA92-B65E-42F5-BB28-73DA50746AED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5AEC5B9-D2EF-0F4E-9314-0EBF7C51B7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Headline (32pt)</a:t>
            </a:r>
          </a:p>
        </p:txBody>
      </p:sp>
    </p:spTree>
    <p:extLst>
      <p:ext uri="{BB962C8B-B14F-4D97-AF65-F5344CB8AC3E}">
        <p14:creationId xmlns:p14="http://schemas.microsoft.com/office/powerpoint/2010/main" val="2624330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imag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0C9E6CA-E780-4BEA-AB33-52E77BE5A5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0984" y="1727199"/>
            <a:ext cx="5376333" cy="3400426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6DFA43D-7EFC-4422-899F-A44536AFB7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9975" y="6312000"/>
            <a:ext cx="553212" cy="290576"/>
          </a:xfrm>
          <a:prstGeom prst="rect">
            <a:avLst/>
          </a:prstGeom>
        </p:spPr>
      </p:pic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C091CBB9-0ED2-447E-B3AA-D8BD16CC1C4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A6ABA92-B65E-42F5-BB28-73DA50746AED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43BAFF3-7966-B045-AF0E-E679C72FA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Headline (32pt)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F7A8648F-6F94-4BD6-9057-657CE0AD70B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16725" y="1727200"/>
            <a:ext cx="4716463" cy="4129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Top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2395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images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E6DDF3-5C05-48D7-B14F-C1A55FED146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0984" y="4884737"/>
            <a:ext cx="4704289" cy="96986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8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Text (28pt)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0C9E6CA-E780-4BEA-AB33-52E77BE5A5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0985" y="1727199"/>
            <a:ext cx="4704290" cy="291623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37D0A741-A793-4B42-8225-37550EA0E43A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144684" y="4884737"/>
            <a:ext cx="4704289" cy="96986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8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Text (28pt)</a:t>
            </a:r>
          </a:p>
        </p:txBody>
      </p:sp>
      <p:sp>
        <p:nvSpPr>
          <p:cNvPr id="13" name="Bildplatzhalter 7">
            <a:extLst>
              <a:ext uri="{FF2B5EF4-FFF2-40B4-BE49-F238E27FC236}">
                <a16:creationId xmlns:a16="http://schemas.microsoft.com/office/drawing/2014/main" id="{333807CB-4C73-4E3B-A1D1-85D927EA658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44685" y="1727199"/>
            <a:ext cx="4704290" cy="291623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A351F687-0163-4967-B0F7-21FAF91DDD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9975" y="6312000"/>
            <a:ext cx="553212" cy="290576"/>
          </a:xfrm>
          <a:prstGeom prst="rect">
            <a:avLst/>
          </a:prstGeom>
        </p:spPr>
      </p:pic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C5A7C55E-8985-4FE6-B0DD-6F886D99BB7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A6ABA92-B65E-42F5-BB28-73DA50746AED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E8CDFF0-E7E9-AA43-9B34-0D91FBA3F1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noProof="0" dirty="0"/>
              <a:t>Headline (32pt)</a:t>
            </a:r>
          </a:p>
        </p:txBody>
      </p:sp>
    </p:spTree>
    <p:extLst>
      <p:ext uri="{BB962C8B-B14F-4D97-AF65-F5344CB8AC3E}">
        <p14:creationId xmlns:p14="http://schemas.microsoft.com/office/powerpoint/2010/main" val="1244730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BB907FC-8EEA-4706-98EB-1F20D0D83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4" y="517525"/>
            <a:ext cx="10874374" cy="9667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/>
              <a:t>Headline (32pt)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BCB51EB-182E-4020-8D86-3EF8848E6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3" y="1727201"/>
            <a:ext cx="10874375" cy="41273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Top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443887A6-C844-4D94-8093-8E7AB89B68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8375" y="6492873"/>
            <a:ext cx="30861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31DC6C07-C500-4D67-9BA5-BA0F2E32EE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8813" y="6492875"/>
            <a:ext cx="309562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</a:defRPr>
            </a:lvl1pPr>
          </a:lstStyle>
          <a:p>
            <a:fld id="{0A6ABA92-B65E-42F5-BB28-73DA50746A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Datumsplatzhalter 3">
            <a:extLst>
              <a:ext uri="{FF2B5EF4-FFF2-40B4-BE49-F238E27FC236}">
                <a16:creationId xmlns:a16="http://schemas.microsoft.com/office/drawing/2014/main" id="{919E1EF3-8D79-42F7-9C5D-947436740B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545680" y="6492874"/>
            <a:ext cx="1296987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93631EF1-8F73-4506-8C05-6646BB062A95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0979976" y="6312000"/>
            <a:ext cx="553212" cy="29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252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706" r:id="rId2"/>
    <p:sldLayoutId id="2147483650" r:id="rId3"/>
    <p:sldLayoutId id="2147483692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718" r:id="rId11"/>
    <p:sldLayoutId id="2147483720" r:id="rId12"/>
    <p:sldLayoutId id="2147483655" r:id="rId13"/>
    <p:sldLayoutId id="2147483716" r:id="rId14"/>
    <p:sldLayoutId id="2147483717" r:id="rId15"/>
    <p:sldLayoutId id="2147483721" r:id="rId16"/>
    <p:sldLayoutId id="2147483722" r:id="rId17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4572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799200" indent="-4572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41200" indent="-4572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3200" indent="-457200" algn="l" defTabSz="914400" rtl="0" eaLnBrk="1" latinLnBrk="0" hangingPunct="1">
        <a:lnSpc>
          <a:spcPct val="100000"/>
        </a:lnSpc>
        <a:spcBef>
          <a:spcPts val="600"/>
        </a:spcBef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5" userDrawn="1">
          <p15:clr>
            <a:srgbClr val="F26B43"/>
          </p15:clr>
        </p15:guide>
        <p15:guide id="2" pos="7265" userDrawn="1">
          <p15:clr>
            <a:srgbClr val="F26B43"/>
          </p15:clr>
        </p15:guide>
        <p15:guide id="3" orient="horz" pos="164" userDrawn="1">
          <p15:clr>
            <a:srgbClr val="F26B43"/>
          </p15:clr>
        </p15:guide>
        <p15:guide id="4" orient="horz" pos="326" userDrawn="1">
          <p15:clr>
            <a:srgbClr val="F26B43"/>
          </p15:clr>
        </p15:guide>
        <p15:guide id="5" orient="horz" pos="3974" userDrawn="1">
          <p15:clr>
            <a:srgbClr val="F26B43"/>
          </p15:clr>
        </p15:guide>
        <p15:guide id="6" orient="horz" pos="4156" userDrawn="1">
          <p15:clr>
            <a:srgbClr val="F26B43"/>
          </p15:clr>
        </p15:guide>
        <p15:guide id="7" pos="801" userDrawn="1">
          <p15:clr>
            <a:srgbClr val="F26B43"/>
          </p15:clr>
        </p15:guide>
        <p15:guide id="8" pos="846" userDrawn="1">
          <p15:clr>
            <a:srgbClr val="F26B43"/>
          </p15:clr>
        </p15:guide>
        <p15:guide id="9" pos="2094" userDrawn="1">
          <p15:clr>
            <a:srgbClr val="F26B43"/>
          </p15:clr>
        </p15:guide>
        <p15:guide id="10" pos="2139" userDrawn="1">
          <p15:clr>
            <a:srgbClr val="F26B43"/>
          </p15:clr>
        </p15:guide>
        <p15:guide id="11" pos="2525" userDrawn="1">
          <p15:clr>
            <a:srgbClr val="F26B43"/>
          </p15:clr>
        </p15:guide>
        <p15:guide id="12" pos="2570" userDrawn="1">
          <p15:clr>
            <a:srgbClr val="F26B43"/>
          </p15:clr>
        </p15:guide>
        <p15:guide id="13" pos="2955" userDrawn="1">
          <p15:clr>
            <a:srgbClr val="F26B43"/>
          </p15:clr>
        </p15:guide>
        <p15:guide id="14" pos="3001" userDrawn="1">
          <p15:clr>
            <a:srgbClr val="F26B43"/>
          </p15:clr>
        </p15:guide>
        <p15:guide id="15" pos="3386" userDrawn="1">
          <p15:clr>
            <a:srgbClr val="F26B43"/>
          </p15:clr>
        </p15:guide>
        <p15:guide id="16" pos="3432" userDrawn="1">
          <p15:clr>
            <a:srgbClr val="F26B43"/>
          </p15:clr>
        </p15:guide>
        <p15:guide id="17" pos="3817" userDrawn="1">
          <p15:clr>
            <a:srgbClr val="F26B43"/>
          </p15:clr>
        </p15:guide>
        <p15:guide id="18" pos="3863" userDrawn="1">
          <p15:clr>
            <a:srgbClr val="F26B43"/>
          </p15:clr>
        </p15:guide>
        <p15:guide id="19" pos="4248" userDrawn="1">
          <p15:clr>
            <a:srgbClr val="F26B43"/>
          </p15:clr>
        </p15:guide>
        <p15:guide id="20" pos="4294" userDrawn="1">
          <p15:clr>
            <a:srgbClr val="F26B43"/>
          </p15:clr>
        </p15:guide>
        <p15:guide id="21" pos="4679" userDrawn="1">
          <p15:clr>
            <a:srgbClr val="F26B43"/>
          </p15:clr>
        </p15:guide>
        <p15:guide id="22" pos="4725" userDrawn="1">
          <p15:clr>
            <a:srgbClr val="F26B43"/>
          </p15:clr>
        </p15:guide>
        <p15:guide id="23" pos="5110" userDrawn="1">
          <p15:clr>
            <a:srgbClr val="F26B43"/>
          </p15:clr>
        </p15:guide>
        <p15:guide id="24" pos="5155" userDrawn="1">
          <p15:clr>
            <a:srgbClr val="F26B43"/>
          </p15:clr>
        </p15:guide>
        <p15:guide id="25" pos="6403" userDrawn="1">
          <p15:clr>
            <a:srgbClr val="F26B43"/>
          </p15:clr>
        </p15:guide>
        <p15:guide id="26" pos="6017" userDrawn="1">
          <p15:clr>
            <a:srgbClr val="F26B43"/>
          </p15:clr>
        </p15:guide>
        <p15:guide id="27" pos="6834" userDrawn="1">
          <p15:clr>
            <a:srgbClr val="F26B43"/>
          </p15:clr>
        </p15:guide>
        <p15:guide id="28" pos="6879" userDrawn="1">
          <p15:clr>
            <a:srgbClr val="F26B43"/>
          </p15:clr>
        </p15:guide>
        <p15:guide id="29" orient="horz" pos="477" userDrawn="1">
          <p15:clr>
            <a:srgbClr val="F26B43"/>
          </p15:clr>
        </p15:guide>
        <p15:guide id="30" orient="horz" pos="630" userDrawn="1">
          <p15:clr>
            <a:srgbClr val="F26B43"/>
          </p15:clr>
        </p15:guide>
        <p15:guide id="31" orient="horz" pos="783" userDrawn="1">
          <p15:clr>
            <a:srgbClr val="F26B43"/>
          </p15:clr>
        </p15:guide>
        <p15:guide id="32" orient="horz" pos="935" userDrawn="1">
          <p15:clr>
            <a:srgbClr val="F26B43"/>
          </p15:clr>
        </p15:guide>
        <p15:guide id="33" orient="horz" pos="1241" userDrawn="1">
          <p15:clr>
            <a:srgbClr val="F26B43"/>
          </p15:clr>
        </p15:guide>
        <p15:guide id="34" orient="horz" pos="1395" userDrawn="1">
          <p15:clr>
            <a:srgbClr val="F26B43"/>
          </p15:clr>
        </p15:guide>
        <p15:guide id="35" orient="horz" pos="1548" userDrawn="1">
          <p15:clr>
            <a:srgbClr val="F26B43"/>
          </p15:clr>
        </p15:guide>
        <p15:guide id="36" orient="horz" pos="1701" userDrawn="1">
          <p15:clr>
            <a:srgbClr val="F26B43"/>
          </p15:clr>
        </p15:guide>
        <p15:guide id="37" orient="horz" pos="1854" userDrawn="1">
          <p15:clr>
            <a:srgbClr val="F26B43"/>
          </p15:clr>
        </p15:guide>
        <p15:guide id="38" orient="horz" pos="2007" userDrawn="1">
          <p15:clr>
            <a:srgbClr val="F26B43"/>
          </p15:clr>
        </p15:guide>
        <p15:guide id="39" orient="horz" pos="2160" userDrawn="1">
          <p15:clr>
            <a:srgbClr val="F26B43"/>
          </p15:clr>
        </p15:guide>
        <p15:guide id="40" orient="horz" pos="2312" userDrawn="1">
          <p15:clr>
            <a:srgbClr val="F26B43"/>
          </p15:clr>
        </p15:guide>
        <p15:guide id="41" orient="horz" pos="2465" userDrawn="1">
          <p15:clr>
            <a:srgbClr val="F26B43"/>
          </p15:clr>
        </p15:guide>
        <p15:guide id="42" orient="horz" pos="2618" userDrawn="1">
          <p15:clr>
            <a:srgbClr val="F26B43"/>
          </p15:clr>
        </p15:guide>
        <p15:guide id="43" orient="horz" pos="2771" userDrawn="1">
          <p15:clr>
            <a:srgbClr val="F26B43"/>
          </p15:clr>
        </p15:guide>
        <p15:guide id="44" orient="horz" pos="2925" userDrawn="1">
          <p15:clr>
            <a:srgbClr val="F26B43"/>
          </p15:clr>
        </p15:guide>
        <p15:guide id="45" orient="horz" pos="3077" userDrawn="1">
          <p15:clr>
            <a:srgbClr val="F26B43"/>
          </p15:clr>
        </p15:guide>
        <p15:guide id="46" orient="horz" pos="3230" userDrawn="1">
          <p15:clr>
            <a:srgbClr val="F26B43"/>
          </p15:clr>
        </p15:guide>
        <p15:guide id="47" orient="horz" pos="3383" userDrawn="1">
          <p15:clr>
            <a:srgbClr val="F26B43"/>
          </p15:clr>
        </p15:guide>
        <p15:guide id="48" orient="horz" pos="3536" userDrawn="1">
          <p15:clr>
            <a:srgbClr val="F26B43"/>
          </p15:clr>
        </p15:guide>
        <p15:guide id="49" orient="horz" pos="3689" userDrawn="1">
          <p15:clr>
            <a:srgbClr val="F26B43"/>
          </p15:clr>
        </p15:guide>
        <p15:guide id="50" orient="horz" pos="1088" userDrawn="1">
          <p15:clr>
            <a:srgbClr val="F26B43"/>
          </p15:clr>
        </p15:guide>
        <p15:guide id="51" pos="1708" userDrawn="1">
          <p15:clr>
            <a:srgbClr val="F26B43"/>
          </p15:clr>
        </p15:guide>
        <p15:guide id="52" pos="1663" userDrawn="1">
          <p15:clr>
            <a:srgbClr val="F26B43"/>
          </p15:clr>
        </p15:guide>
        <p15:guide id="53" pos="1277" userDrawn="1">
          <p15:clr>
            <a:srgbClr val="F26B43"/>
          </p15:clr>
        </p15:guide>
        <p15:guide id="54" pos="1232" userDrawn="1">
          <p15:clr>
            <a:srgbClr val="F26B43"/>
          </p15:clr>
        </p15:guide>
        <p15:guide id="55" pos="5541" userDrawn="1">
          <p15:clr>
            <a:srgbClr val="F26B43"/>
          </p15:clr>
        </p15:guide>
        <p15:guide id="56" pos="5586" userDrawn="1">
          <p15:clr>
            <a:srgbClr val="F26B43"/>
          </p15:clr>
        </p15:guide>
        <p15:guide id="57" pos="5972" userDrawn="1">
          <p15:clr>
            <a:srgbClr val="F26B43"/>
          </p15:clr>
        </p15:guide>
        <p15:guide id="58" pos="64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EC1A111-A881-4CF1-88AB-7E28A9450A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E38A887-0CBC-4D41-953F-F556D4AE07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68D14AD-B2E3-4493-B90D-5B4C992C46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CC5127A-8077-4777-88C2-ED14F6EC4D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2E76061-3BC7-48EF-968F-7B6EF5BC21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CH" dirty="0" err="1"/>
              <a:t>Ankle</a:t>
            </a:r>
            <a:r>
              <a:rPr lang="de-CH" dirty="0"/>
              <a:t> </a:t>
            </a:r>
            <a:r>
              <a:rPr lang="de-CH" dirty="0" err="1"/>
              <a:t>fracture</a:t>
            </a:r>
            <a:endParaRPr lang="de-CH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4FBE867-904C-42BC-8460-5468C13A59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Case for small group discussion</a:t>
            </a:r>
          </a:p>
          <a:p>
            <a:r>
              <a:rPr lang="en-US" dirty="0"/>
              <a:t>AO Trauma—Foot &amp; Ankle</a:t>
            </a:r>
          </a:p>
          <a:p>
            <a:r>
              <a:rPr lang="en-US" dirty="0"/>
              <a:t>Module 1a: Ankle trauma—ankle fractures</a:t>
            </a:r>
          </a:p>
          <a:p>
            <a:endParaRPr lang="en-US" dirty="0"/>
          </a:p>
          <a:p>
            <a:endParaRPr lang="de-CH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noProof="0" dirty="0">
                <a:ea typeface="ＭＳ Ｐゴシック" pitchFamily="34" charset="-128"/>
              </a:rPr>
              <a:t>Take-home messages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658812" y="1727200"/>
            <a:ext cx="10874373" cy="412908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de-DE" sz="2400" dirty="0">
                <a:ea typeface="ＭＳ Ｐゴシック" pitchFamily="34" charset="-128"/>
              </a:rPr>
              <a:t>Maximum internal fixation necessary in diabetic </a:t>
            </a:r>
            <a:r>
              <a:rPr lang="en-US" altLang="de-DE" sz="2400" dirty="0" err="1">
                <a:ea typeface="ＭＳ Ｐゴシック" pitchFamily="34" charset="-128"/>
              </a:rPr>
              <a:t>osteoarthropathy</a:t>
            </a:r>
            <a:endParaRPr lang="en-US" altLang="de-DE" sz="2400" dirty="0">
              <a:ea typeface="ＭＳ Ｐゴシック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de-DE" sz="2400" dirty="0">
                <a:ea typeface="ＭＳ Ｐゴシック" pitchFamily="34" charset="-128"/>
              </a:rPr>
              <a:t>Prolonged immobilization necessary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de-DE" sz="2400" dirty="0">
                <a:ea typeface="ＭＳ Ｐゴシック" pitchFamily="34" charset="-128"/>
              </a:rPr>
              <a:t>Check for foot sensation and overall appearance of the foot in abnormal fracture patterns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de-DE" sz="2400" dirty="0">
                <a:ea typeface="ＭＳ Ｐゴシック" pitchFamily="34" charset="-128"/>
              </a:rPr>
              <a:t>Is the mechanism of injury related to the fracture pattern?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de-DE" sz="2400" dirty="0">
                <a:ea typeface="ＭＳ Ｐゴシック" pitchFamily="34" charset="-128"/>
              </a:rPr>
              <a:t>Management of diabetes essential</a:t>
            </a:r>
          </a:p>
        </p:txBody>
      </p:sp>
    </p:spTree>
    <p:extLst>
      <p:ext uri="{BB962C8B-B14F-4D97-AF65-F5344CB8AC3E}">
        <p14:creationId xmlns:p14="http://schemas.microsoft.com/office/powerpoint/2010/main" val="1597041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Case description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658813" y="1727200"/>
            <a:ext cx="9505950" cy="166528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55-year-old woman, slipped on stair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Poorly controlled diabetic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Closed fracture, moderate swelling, skin in good condition</a:t>
            </a:r>
          </a:p>
        </p:txBody>
      </p:sp>
      <p:pic>
        <p:nvPicPr>
          <p:cNvPr id="5" name="Picture 1"/>
          <p:cNvPicPr>
            <a:picLocks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80000" y="3186112"/>
            <a:ext cx="3751380" cy="341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8799" y="3186112"/>
            <a:ext cx="3817491" cy="341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</a:t>
            </a:r>
            <a:r>
              <a:rPr lang="en-US" noProof="0" dirty="0"/>
              <a:t>-rays after closed reduction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658813" y="1727200"/>
            <a:ext cx="9505950" cy="730250"/>
          </a:xfrm>
        </p:spPr>
        <p:txBody>
          <a:bodyPr/>
          <a:lstStyle/>
          <a:p>
            <a:pPr>
              <a:defRPr/>
            </a:pPr>
            <a:r>
              <a:rPr lang="en-US" sz="2400" dirty="0"/>
              <a:t>CT scan shows no comminution or impaction of posterior malleolus</a:t>
            </a:r>
          </a:p>
        </p:txBody>
      </p:sp>
      <p:pic>
        <p:nvPicPr>
          <p:cNvPr id="5" name="Picture 1"/>
          <p:cNvPicPr>
            <a:picLocks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75" r="6008"/>
          <a:stretch/>
        </p:blipFill>
        <p:spPr bwMode="auto">
          <a:xfrm>
            <a:off x="4397941" y="2943225"/>
            <a:ext cx="4049924" cy="3654425"/>
          </a:xfrm>
          <a:prstGeom prst="rect">
            <a:avLst/>
          </a:prstGeom>
          <a:noFill/>
          <a:ln>
            <a:noFill/>
          </a:ln>
          <a:effectLst>
            <a:outerShdw blurRad="254000" dist="253999" dir="54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58813" y="2214563"/>
            <a:ext cx="3563026" cy="438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280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Discussion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When do you fix this fracture type?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What various fixation techniques exist?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Treatment alternatives for a poorly controlled diabetic patient?</a:t>
            </a:r>
          </a:p>
        </p:txBody>
      </p:sp>
    </p:spTree>
    <p:extLst>
      <p:ext uri="{BB962C8B-B14F-4D97-AF65-F5344CB8AC3E}">
        <p14:creationId xmlns:p14="http://schemas.microsoft.com/office/powerpoint/2010/main" val="3660675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658813" y="1728000"/>
            <a:ext cx="4462644" cy="412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05308" y="1728000"/>
            <a:ext cx="5209196" cy="4128288"/>
          </a:xfrm>
          <a:prstGeom prst="rect">
            <a:avLst/>
          </a:prstGeom>
          <a:noFill/>
          <a:ln>
            <a:noFill/>
          </a:ln>
          <a:effectLst>
            <a:outerShdw blurRad="254000" dist="253999" dir="54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F3F571BE-15A0-47AA-A280-7E7A9E355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ORIF—intraoperative x-</a:t>
            </a:r>
            <a:r>
              <a:rPr lang="de-CH" dirty="0" err="1"/>
              <a:t>rays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65692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noProof="0" dirty="0">
                <a:ea typeface="ＭＳ Ｐゴシック" pitchFamily="34" charset="-128"/>
              </a:rPr>
              <a:t>Discussion points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de-DE" sz="2400" dirty="0">
                <a:ea typeface="ＭＳ Ｐゴシック" pitchFamily="34" charset="-128"/>
              </a:rPr>
              <a:t>For how long do you administer </a:t>
            </a:r>
            <a:r>
              <a:rPr lang="en-US" altLang="de-DE" sz="2400" dirty="0" err="1">
                <a:ea typeface="ＭＳ Ｐゴシック" pitchFamily="34" charset="-128"/>
              </a:rPr>
              <a:t>nonweight</a:t>
            </a:r>
            <a:r>
              <a:rPr lang="en-US" altLang="de-DE" sz="2400" dirty="0">
                <a:ea typeface="ＭＳ Ｐゴシック" pitchFamily="34" charset="-128"/>
              </a:rPr>
              <a:t> bearing treatment?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de-DE" sz="2400" dirty="0">
                <a:ea typeface="ＭＳ Ｐゴシック" pitchFamily="34" charset="-128"/>
              </a:rPr>
              <a:t>When do you no longer need to worry about the Charcot?</a:t>
            </a:r>
          </a:p>
        </p:txBody>
      </p:sp>
    </p:spTree>
    <p:extLst>
      <p:ext uri="{BB962C8B-B14F-4D97-AF65-F5344CB8AC3E}">
        <p14:creationId xmlns:p14="http://schemas.microsoft.com/office/powerpoint/2010/main" val="1257519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4956357" y="2700339"/>
            <a:ext cx="5498875" cy="389731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8812" y="1484314"/>
            <a:ext cx="4132903" cy="511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FF923D40-503A-475F-8A61-D492E0DE7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12-month follow-</a:t>
            </a:r>
            <a:r>
              <a:rPr lang="de-CH" dirty="0" err="1"/>
              <a:t>up</a:t>
            </a:r>
            <a:r>
              <a:rPr lang="de-CH" dirty="0"/>
              <a:t> x-</a:t>
            </a:r>
            <a:r>
              <a:rPr lang="de-CH" dirty="0" err="1"/>
              <a:t>rays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66368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27-month follow-up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939"/>
          <a:stretch/>
        </p:blipFill>
        <p:spPr bwMode="auto">
          <a:xfrm flipH="1">
            <a:off x="4949946" y="2214563"/>
            <a:ext cx="5752482" cy="4096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8812" y="1484313"/>
            <a:ext cx="4145642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6954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Result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Below knee amputation</a:t>
            </a:r>
          </a:p>
        </p:txBody>
      </p:sp>
    </p:spTree>
    <p:extLst>
      <p:ext uri="{BB962C8B-B14F-4D97-AF65-F5344CB8AC3E}">
        <p14:creationId xmlns:p14="http://schemas.microsoft.com/office/powerpoint/2010/main" val="14868925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AO">
      <a:dk1>
        <a:srgbClr val="000000"/>
      </a:dk1>
      <a:lt1>
        <a:srgbClr val="FFFFFF"/>
      </a:lt1>
      <a:dk2>
        <a:srgbClr val="042D98"/>
      </a:dk2>
      <a:lt2>
        <a:srgbClr val="F6F4F2"/>
      </a:lt2>
      <a:accent1>
        <a:srgbClr val="001B62"/>
      </a:accent1>
      <a:accent2>
        <a:srgbClr val="3B7FF6"/>
      </a:accent2>
      <a:accent3>
        <a:srgbClr val="04F1FE"/>
      </a:accent3>
      <a:accent4>
        <a:srgbClr val="00293A"/>
      </a:accent4>
      <a:accent5>
        <a:srgbClr val="00765C"/>
      </a:accent5>
      <a:accent6>
        <a:srgbClr val="00EB9B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AO blue">
      <a:srgbClr val="042D98"/>
    </a:custClr>
    <a:custClr name="AO light grey">
      <a:srgbClr val="DCD4CB"/>
    </a:custClr>
    <a:custClr name="AO dark blue">
      <a:srgbClr val="001B62"/>
    </a:custClr>
    <a:custClr name="Dark purple">
      <a:srgbClr val="3F0343"/>
    </a:custClr>
    <a:custClr name="Dark green">
      <a:srgbClr val="00293A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AO yellow">
      <a:srgbClr val="FFF500"/>
    </a:custClr>
    <a:custClr name="AO light grey 75%">
      <a:srgbClr val="E5DFD8"/>
    </a:custClr>
    <a:custClr name="Blue">
      <a:srgbClr val="1E4DAC"/>
    </a:custClr>
    <a:custClr name="Purple">
      <a:srgbClr val="5D0255"/>
    </a:custClr>
    <a:custClr name="Green">
      <a:srgbClr val="00504B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AO light grey 50%">
      <a:srgbClr val="EEEAE5"/>
    </a:custClr>
    <a:custClr name="AO active blue">
      <a:srgbClr val="3B7FF6"/>
    </a:custClr>
    <a:custClr name="Purple">
      <a:srgbClr val="7B0067"/>
    </a:custClr>
    <a:custClr name="Green">
      <a:srgbClr val="00765C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AO light grey 25%">
      <a:srgbClr val="F6F4F2"/>
    </a:custClr>
    <a:custClr name="Blue">
      <a:srgbClr val="20B8FA"/>
    </a:custClr>
    <a:custClr name="Red">
      <a:srgbClr val="BA125E"/>
    </a:custClr>
    <a:custClr name="Green">
      <a:srgbClr val="00B17B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Bright blue">
      <a:srgbClr val="04F1FE"/>
    </a:custClr>
    <a:custClr name="Bright red">
      <a:srgbClr val="F92355"/>
    </a:custClr>
    <a:custClr name="Bright green">
      <a:srgbClr val="00EB9B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</a:custClrLst>
  <a:extLst>
    <a:ext uri="{05A4C25C-085E-4340-85A3-A5531E510DB2}">
      <thm15:themeFamily xmlns:thm15="http://schemas.microsoft.com/office/thememl/2012/main" name="ao_davoscourses_16_9.potx" id="{27C62C7E-5F84-4BD5-87EB-D5974C46EFFF}" vid="{9EE5B033-753F-4135-BEB1-C62427851B43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82383CBCAF3A545BC7144B0E12C7B2C" ma:contentTypeVersion="10" ma:contentTypeDescription="Ein neues Dokument erstellen." ma:contentTypeScope="" ma:versionID="bfb1e4006bd1060b64c46c09a0f28817">
  <xsd:schema xmlns:xsd="http://www.w3.org/2001/XMLSchema" xmlns:xs="http://www.w3.org/2001/XMLSchema" xmlns:p="http://schemas.microsoft.com/office/2006/metadata/properties" xmlns:ns2="73995102-056c-4a51-bfb1-c663c0490c54" xmlns:ns3="2e5162b4-c70b-477c-8fa3-c9cdb63e7b34" targetNamespace="http://schemas.microsoft.com/office/2006/metadata/properties" ma:root="true" ma:fieldsID="41115af916c2dc5809368bc6b92ebc14" ns2:_="" ns3:_="">
    <xsd:import namespace="73995102-056c-4a51-bfb1-c663c0490c54"/>
    <xsd:import namespace="2e5162b4-c70b-477c-8fa3-c9cdb63e7b3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995102-056c-4a51-bfb1-c663c0490c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5162b4-c70b-477c-8fa3-c9cdb63e7b3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A194C0-8BC8-4B71-A459-6886C985AA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995102-056c-4a51-bfb1-c663c0490c54"/>
    <ds:schemaRef ds:uri="2e5162b4-c70b-477c-8fa3-c9cdb63e7b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7CCB51A-46FF-4884-A131-E47DD6D7490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0A9DA8D-F4F5-46BE-A98D-729C691E848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ao_trauma_16_9</Template>
  <TotalTime>0</TotalTime>
  <Words>175</Words>
  <Application>Microsoft Office PowerPoint</Application>
  <PresentationFormat>Widescreen</PresentationFormat>
  <Paragraphs>33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Symbol</vt:lpstr>
      <vt:lpstr>Office</vt:lpstr>
      <vt:lpstr>PowerPoint Presentation</vt:lpstr>
      <vt:lpstr>Case description</vt:lpstr>
      <vt:lpstr>X-rays after closed reduction</vt:lpstr>
      <vt:lpstr>Discussion points</vt:lpstr>
      <vt:lpstr>ORIF—intraoperative x-rays</vt:lpstr>
      <vt:lpstr>Discussion points</vt:lpstr>
      <vt:lpstr>12-month follow-up x-rays</vt:lpstr>
      <vt:lpstr>27-month follow-up</vt:lpstr>
      <vt:lpstr>Result</vt:lpstr>
      <vt:lpstr>Take-home messages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Roman Kellenberger</dc:creator>
  <cp:lastModifiedBy>Roman Kellenberger</cp:lastModifiedBy>
  <cp:revision>3</cp:revision>
  <dcterms:created xsi:type="dcterms:W3CDTF">2020-04-20T12:02:36Z</dcterms:created>
  <dcterms:modified xsi:type="dcterms:W3CDTF">2020-04-22T13:16:03Z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bel">
    <vt:i4>0</vt:i4>
  </property>
  <property fmtid="{D5CDD505-2E9C-101B-9397-08002B2CF9AE}" pid="3" name="ContentTypeId">
    <vt:lpwstr>0x010100482383CBCAF3A545BC7144B0E12C7B2C</vt:lpwstr>
  </property>
</Properties>
</file>