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3"/>
  </p:notesMasterIdLst>
  <p:handoutMasterIdLst>
    <p:handoutMasterId r:id="rId14"/>
  </p:handoutMasterIdLst>
  <p:sldIdLst>
    <p:sldId id="256" r:id="rId5"/>
    <p:sldId id="257" r:id="rId6"/>
    <p:sldId id="258" r:id="rId7"/>
    <p:sldId id="264" r:id="rId8"/>
    <p:sldId id="259" r:id="rId9"/>
    <p:sldId id="260" r:id="rId10"/>
    <p:sldId id="263" r:id="rId11"/>
    <p:sldId id="262" r:id="rId12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37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025" autoAdjust="0"/>
    <p:restoredTop sz="86395"/>
  </p:normalViewPr>
  <p:slideViewPr>
    <p:cSldViewPr snapToGrid="0" showGuides="1">
      <p:cViewPr varScale="1">
        <p:scale>
          <a:sx n="109" d="100"/>
          <a:sy n="109" d="100"/>
        </p:scale>
        <p:origin x="414" y="96"/>
      </p:cViewPr>
      <p:guideLst>
        <p:guide orient="horz" pos="2137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121" d="100"/>
          <a:sy n="121" d="100"/>
        </p:scale>
        <p:origin x="3088" y="19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>
            <a:extLst>
              <a:ext uri="{FF2B5EF4-FFF2-40B4-BE49-F238E27FC236}">
                <a16:creationId xmlns:a16="http://schemas.microsoft.com/office/drawing/2014/main" id="{7C53A6C1-6705-CD44-9A49-2641DAF20B99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CD48D91B-1B61-B149-814D-3B695DF5F2ED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B169A33-71D9-824F-ACCD-10987FEE9C21}" type="datetimeFigureOut">
              <a:rPr lang="en-US" smtClean="0"/>
              <a:t>4/22/2020</a:t>
            </a:fld>
            <a:endParaRPr lang="en-US" dirty="0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F5F079F5-F931-144F-AFDB-7871D60FF980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435481EE-B24B-D841-BAEA-FF175140FFA4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11C47C6-1700-C74A-A11E-4FF6CB3684E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647565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4077656-0B12-4DEA-96CF-82550DBD498E}" type="datetimeFigureOut">
              <a:rPr lang="en-GB" smtClean="0"/>
              <a:t>22/04/2020</a:t>
            </a:fld>
            <a:endParaRPr lang="en-GB" dirty="0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GB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216D991-40E1-4F75-A931-87F401740DFF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445606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CH" dirty="0" err="1"/>
              <a:t>Les</a:t>
            </a:r>
            <a:r>
              <a:rPr lang="de-CH" dirty="0"/>
              <a:t> Grujic, AU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216D991-40E1-4F75-A931-87F401740DFF}" type="slidenum">
              <a:rPr lang="en-GB" smtClean="0"/>
              <a:t>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851686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9700" y="768350"/>
            <a:ext cx="6819900" cy="383698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de-CH" dirty="0"/>
              <a:t>Points </a:t>
            </a:r>
            <a:r>
              <a:rPr lang="de-CH" dirty="0" err="1"/>
              <a:t>to</a:t>
            </a:r>
            <a:r>
              <a:rPr lang="de-CH" dirty="0"/>
              <a:t> </a:t>
            </a:r>
            <a:r>
              <a:rPr lang="de-CH" dirty="0" err="1"/>
              <a:t>demonstrate</a:t>
            </a:r>
            <a:r>
              <a:rPr lang="de-CH" dirty="0"/>
              <a:t> </a:t>
            </a:r>
            <a:r>
              <a:rPr lang="de-CH" dirty="0" err="1"/>
              <a:t>vertical</a:t>
            </a:r>
            <a:r>
              <a:rPr lang="de-CH" dirty="0"/>
              <a:t> </a:t>
            </a:r>
            <a:r>
              <a:rPr lang="de-CH" dirty="0" err="1"/>
              <a:t>shear</a:t>
            </a:r>
            <a:r>
              <a:rPr lang="de-CH" dirty="0"/>
              <a:t> (</a:t>
            </a:r>
            <a:r>
              <a:rPr lang="de-CH" dirty="0" err="1"/>
              <a:t>adduction</a:t>
            </a:r>
            <a:r>
              <a:rPr lang="de-CH" dirty="0"/>
              <a:t>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de-CH" dirty="0"/>
              <a:t>Medial </a:t>
            </a:r>
            <a:r>
              <a:rPr lang="de-CH" dirty="0" err="1"/>
              <a:t>impaction</a:t>
            </a:r>
            <a:endParaRPr lang="de-CH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de-CH" dirty="0" err="1"/>
              <a:t>Coul</a:t>
            </a:r>
            <a:r>
              <a:rPr lang="de-CH" baseline="0" dirty="0" err="1"/>
              <a:t>d</a:t>
            </a:r>
            <a:r>
              <a:rPr lang="de-CH" baseline="0" dirty="0"/>
              <a:t> </a:t>
            </a:r>
            <a:r>
              <a:rPr lang="de-CH" baseline="0" dirty="0" err="1"/>
              <a:t>be</a:t>
            </a:r>
            <a:r>
              <a:rPr lang="de-CH" baseline="0" dirty="0"/>
              <a:t> </a:t>
            </a:r>
            <a:r>
              <a:rPr lang="de-CH" baseline="0" dirty="0" err="1"/>
              <a:t>discussed</a:t>
            </a:r>
            <a:r>
              <a:rPr lang="de-CH" baseline="0" dirty="0"/>
              <a:t> </a:t>
            </a:r>
            <a:r>
              <a:rPr lang="de-CH" baseline="0" dirty="0" err="1"/>
              <a:t>as</a:t>
            </a:r>
            <a:r>
              <a:rPr lang="de-CH" baseline="0" dirty="0"/>
              <a:t> </a:t>
            </a:r>
            <a:r>
              <a:rPr lang="de-CH" baseline="0" dirty="0" err="1"/>
              <a:t>transition</a:t>
            </a:r>
            <a:r>
              <a:rPr lang="de-CH" baseline="0" dirty="0"/>
              <a:t> </a:t>
            </a:r>
            <a:r>
              <a:rPr lang="de-CH" baseline="0" dirty="0" err="1"/>
              <a:t>to</a:t>
            </a:r>
            <a:r>
              <a:rPr lang="de-CH" baseline="0" dirty="0"/>
              <a:t> pilon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D509F59-78A6-4971-BD5B-95ECCD7FF4B0}" type="slidenum">
              <a:rPr lang="de-CH" smtClean="0"/>
              <a:pPr>
                <a:defRPr/>
              </a:pPr>
              <a:t>2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52588199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9700" y="768350"/>
            <a:ext cx="6819900" cy="383698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de-CH" dirty="0" err="1"/>
              <a:t>Avoid</a:t>
            </a:r>
            <a:r>
              <a:rPr lang="de-CH" dirty="0"/>
              <a:t> </a:t>
            </a:r>
            <a:r>
              <a:rPr lang="de-CH" dirty="0" err="1"/>
              <a:t>standard</a:t>
            </a:r>
            <a:r>
              <a:rPr lang="de-CH" dirty="0"/>
              <a:t> </a:t>
            </a:r>
            <a:r>
              <a:rPr lang="de-CH" dirty="0" err="1"/>
              <a:t>screw</a:t>
            </a:r>
            <a:r>
              <a:rPr lang="de-CH" dirty="0"/>
              <a:t> </a:t>
            </a:r>
            <a:r>
              <a:rPr lang="de-CH" dirty="0" err="1"/>
              <a:t>placement</a:t>
            </a:r>
            <a:endParaRPr lang="de-CH" dirty="0"/>
          </a:p>
          <a:p>
            <a:endParaRPr lang="de-CH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D509F59-78A6-4971-BD5B-95ECCD7FF4B0}" type="slidenum">
              <a:rPr lang="de-CH" smtClean="0"/>
              <a:pPr>
                <a:defRPr/>
              </a:pPr>
              <a:t>3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48519492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9700" y="768350"/>
            <a:ext cx="6819900" cy="383698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de-CH" dirty="0" err="1"/>
              <a:t>Avoid</a:t>
            </a:r>
            <a:r>
              <a:rPr lang="de-CH" dirty="0"/>
              <a:t> </a:t>
            </a:r>
            <a:r>
              <a:rPr lang="de-CH" dirty="0" err="1"/>
              <a:t>standard</a:t>
            </a:r>
            <a:r>
              <a:rPr lang="de-CH" dirty="0"/>
              <a:t> </a:t>
            </a:r>
            <a:r>
              <a:rPr lang="de-CH" dirty="0" err="1"/>
              <a:t>screw</a:t>
            </a:r>
            <a:r>
              <a:rPr lang="de-CH" dirty="0"/>
              <a:t> </a:t>
            </a:r>
            <a:r>
              <a:rPr lang="de-CH" dirty="0" err="1"/>
              <a:t>placement</a:t>
            </a:r>
            <a:endParaRPr lang="de-CH" dirty="0"/>
          </a:p>
          <a:p>
            <a:endParaRPr lang="de-CH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D509F59-78A6-4971-BD5B-95ECCD7FF4B0}" type="slidenum">
              <a:rPr lang="de-CH" smtClean="0"/>
              <a:pPr>
                <a:defRPr/>
              </a:pPr>
              <a:t>4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4851949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6.svg"/><Relationship Id="rId4" Type="http://schemas.openxmlformats.org/officeDocument/2006/relationships/image" Target="../media/image5.png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sv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10.svg"/><Relationship Id="rId4" Type="http://schemas.openxmlformats.org/officeDocument/2006/relationships/image" Target="../media/image9.png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7.emf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.svg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jpe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sv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sv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O Trauma Title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Grafik 15">
            <a:extLst>
              <a:ext uri="{FF2B5EF4-FFF2-40B4-BE49-F238E27FC236}">
                <a16:creationId xmlns:a16="http://schemas.microsoft.com/office/drawing/2014/main" id="{A944C1AA-7311-4CAD-85EA-0F55FD5AEE1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2" name="Titel 1">
            <a:extLst>
              <a:ext uri="{FF2B5EF4-FFF2-40B4-BE49-F238E27FC236}">
                <a16:creationId xmlns:a16="http://schemas.microsoft.com/office/drawing/2014/main" id="{0B31BD1C-DAFA-144D-9AD3-F1B14A31791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58812" y="2214564"/>
            <a:ext cx="9505951" cy="728661"/>
          </a:xfrm>
        </p:spPr>
        <p:txBody>
          <a:bodyPr/>
          <a:lstStyle>
            <a:lvl1pPr>
              <a:lnSpc>
                <a:spcPts val="3400"/>
              </a:lnSpc>
              <a:defRPr sz="32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Headline (32pt)</a:t>
            </a:r>
          </a:p>
        </p:txBody>
      </p:sp>
      <p:sp>
        <p:nvSpPr>
          <p:cNvPr id="23" name="Textplatzhalter 8">
            <a:extLst>
              <a:ext uri="{FF2B5EF4-FFF2-40B4-BE49-F238E27FC236}">
                <a16:creationId xmlns:a16="http://schemas.microsoft.com/office/drawing/2014/main" id="{4F144F64-9D68-8B47-A6D5-E06A114E7578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58813" y="5856290"/>
            <a:ext cx="3348037" cy="246062"/>
          </a:xfrm>
        </p:spPr>
        <p:txBody>
          <a:bodyPr/>
          <a:lstStyle>
            <a:lvl1pPr marL="0" indent="0">
              <a:buNone/>
              <a:defRPr sz="1500" b="1">
                <a:solidFill>
                  <a:schemeClr val="bg1"/>
                </a:solidFill>
              </a:defRPr>
            </a:lvl1pPr>
            <a:lvl2pPr marL="342000" indent="0">
              <a:buNone/>
              <a:defRPr sz="1500" b="1">
                <a:solidFill>
                  <a:schemeClr val="bg1"/>
                </a:solidFill>
              </a:defRPr>
            </a:lvl2pPr>
            <a:lvl3pPr marL="684000" indent="0">
              <a:buNone/>
              <a:defRPr sz="1500" b="1">
                <a:solidFill>
                  <a:schemeClr val="bg1"/>
                </a:solidFill>
              </a:defRPr>
            </a:lvl3pPr>
            <a:lvl4pPr marL="1026000" indent="0">
              <a:buNone/>
              <a:defRPr sz="1500" b="1">
                <a:solidFill>
                  <a:schemeClr val="bg1"/>
                </a:solidFill>
              </a:defRPr>
            </a:lvl4pPr>
            <a:lvl5pPr marL="1368000" indent="0">
              <a:buNone/>
              <a:defRPr sz="1500" b="1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Presenter’s name</a:t>
            </a:r>
          </a:p>
        </p:txBody>
      </p:sp>
      <p:sp>
        <p:nvSpPr>
          <p:cNvPr id="24" name="Textplatzhalter 8">
            <a:extLst>
              <a:ext uri="{FF2B5EF4-FFF2-40B4-BE49-F238E27FC236}">
                <a16:creationId xmlns:a16="http://schemas.microsoft.com/office/drawing/2014/main" id="{661CED1D-4281-934C-A6E2-E58C3001A047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58812" y="6102352"/>
            <a:ext cx="3348037" cy="206376"/>
          </a:xfrm>
        </p:spPr>
        <p:txBody>
          <a:bodyPr anchor="b" anchorCtr="0"/>
          <a:lstStyle>
            <a:lvl1pPr marL="0" indent="0">
              <a:buNone/>
              <a:defRPr sz="1500" b="0">
                <a:solidFill>
                  <a:schemeClr val="bg1"/>
                </a:solidFill>
              </a:defRPr>
            </a:lvl1pPr>
            <a:lvl2pPr marL="342000" indent="0">
              <a:buNone/>
              <a:defRPr sz="1500" b="1">
                <a:solidFill>
                  <a:schemeClr val="bg1"/>
                </a:solidFill>
              </a:defRPr>
            </a:lvl2pPr>
            <a:lvl3pPr marL="684000" indent="0">
              <a:buNone/>
              <a:defRPr sz="1500" b="1">
                <a:solidFill>
                  <a:schemeClr val="bg1"/>
                </a:solidFill>
              </a:defRPr>
            </a:lvl3pPr>
            <a:lvl4pPr marL="1026000" indent="0">
              <a:buNone/>
              <a:defRPr sz="1500" b="1">
                <a:solidFill>
                  <a:schemeClr val="bg1"/>
                </a:solidFill>
              </a:defRPr>
            </a:lvl4pPr>
            <a:lvl5pPr marL="1368000" indent="0">
              <a:buNone/>
              <a:defRPr sz="1500" b="1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Presenter’s title </a:t>
            </a:r>
          </a:p>
        </p:txBody>
      </p:sp>
      <p:sp>
        <p:nvSpPr>
          <p:cNvPr id="25" name="Textplatzhalter 8">
            <a:extLst>
              <a:ext uri="{FF2B5EF4-FFF2-40B4-BE49-F238E27FC236}">
                <a16:creationId xmlns:a16="http://schemas.microsoft.com/office/drawing/2014/main" id="{0DEA1137-9828-8D43-A808-5FCDA877DF1F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079876" y="5861053"/>
            <a:ext cx="3348037" cy="246062"/>
          </a:xfrm>
        </p:spPr>
        <p:txBody>
          <a:bodyPr/>
          <a:lstStyle>
            <a:lvl1pPr marL="0" indent="0">
              <a:buNone/>
              <a:defRPr sz="1500" b="1">
                <a:solidFill>
                  <a:schemeClr val="bg1"/>
                </a:solidFill>
              </a:defRPr>
            </a:lvl1pPr>
            <a:lvl2pPr marL="342000" indent="0">
              <a:buNone/>
              <a:defRPr sz="1500" b="1">
                <a:solidFill>
                  <a:schemeClr val="bg1"/>
                </a:solidFill>
              </a:defRPr>
            </a:lvl2pPr>
            <a:lvl3pPr marL="684000" indent="0">
              <a:buNone/>
              <a:defRPr sz="1500" b="1">
                <a:solidFill>
                  <a:schemeClr val="bg1"/>
                </a:solidFill>
              </a:defRPr>
            </a:lvl3pPr>
            <a:lvl4pPr marL="1026000" indent="0">
              <a:buNone/>
              <a:defRPr sz="1500" b="1">
                <a:solidFill>
                  <a:schemeClr val="bg1"/>
                </a:solidFill>
              </a:defRPr>
            </a:lvl4pPr>
            <a:lvl5pPr marL="1368000" indent="0">
              <a:buNone/>
              <a:defRPr sz="1500" b="1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Meeting</a:t>
            </a:r>
          </a:p>
        </p:txBody>
      </p:sp>
      <p:sp>
        <p:nvSpPr>
          <p:cNvPr id="26" name="Textplatzhalter 8">
            <a:extLst>
              <a:ext uri="{FF2B5EF4-FFF2-40B4-BE49-F238E27FC236}">
                <a16:creationId xmlns:a16="http://schemas.microsoft.com/office/drawing/2014/main" id="{3ABF561D-CD8E-8342-95D1-C4FE5E38AFD3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079875" y="6107115"/>
            <a:ext cx="3348037" cy="206376"/>
          </a:xfrm>
        </p:spPr>
        <p:txBody>
          <a:bodyPr anchor="b" anchorCtr="0"/>
          <a:lstStyle>
            <a:lvl1pPr marL="0" indent="0">
              <a:buNone/>
              <a:defRPr sz="1500" b="0">
                <a:solidFill>
                  <a:schemeClr val="bg1"/>
                </a:solidFill>
              </a:defRPr>
            </a:lvl1pPr>
            <a:lvl2pPr marL="342000" indent="0">
              <a:buNone/>
              <a:defRPr sz="1500" b="1">
                <a:solidFill>
                  <a:schemeClr val="bg1"/>
                </a:solidFill>
              </a:defRPr>
            </a:lvl2pPr>
            <a:lvl3pPr marL="684000" indent="0">
              <a:buNone/>
              <a:defRPr sz="1500" b="1">
                <a:solidFill>
                  <a:schemeClr val="bg1"/>
                </a:solidFill>
              </a:defRPr>
            </a:lvl3pPr>
            <a:lvl4pPr marL="1026000" indent="0">
              <a:buNone/>
              <a:defRPr sz="1500" b="1">
                <a:solidFill>
                  <a:schemeClr val="bg1"/>
                </a:solidFill>
              </a:defRPr>
            </a:lvl4pPr>
            <a:lvl5pPr marL="1368000" indent="0">
              <a:buNone/>
              <a:defRPr sz="1500" b="1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City, month day, year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E3642E5B-96F1-864B-935C-AACC45962FB3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658812" y="2943226"/>
            <a:ext cx="9505951" cy="2184400"/>
          </a:xfrm>
        </p:spPr>
        <p:txBody>
          <a:bodyPr/>
          <a:lstStyle>
            <a:lvl1pPr marL="0" indent="0">
              <a:buNone/>
              <a:defRPr sz="3200">
                <a:solidFill>
                  <a:srgbClr val="FFFFFF"/>
                </a:solidFill>
              </a:defRPr>
            </a:lvl1pPr>
            <a:lvl2pPr marL="342000" indent="0">
              <a:buNone/>
              <a:defRPr/>
            </a:lvl2pPr>
            <a:lvl3pPr marL="684000" indent="0">
              <a:buNone/>
              <a:defRPr/>
            </a:lvl3pPr>
            <a:lvl4pPr marL="1026000" indent="0">
              <a:buNone/>
              <a:defRPr/>
            </a:lvl4pPr>
            <a:lvl5pPr marL="1368000" indent="0">
              <a:buNone/>
              <a:defRPr/>
            </a:lvl5pPr>
          </a:lstStyle>
          <a:p>
            <a:r>
              <a:rPr lang="en-US" dirty="0" err="1"/>
              <a:t>Subheadline</a:t>
            </a:r>
            <a:r>
              <a:rPr lang="en-US" dirty="0"/>
              <a:t> (32pt)</a:t>
            </a:r>
          </a:p>
        </p:txBody>
      </p:sp>
      <p:pic>
        <p:nvPicPr>
          <p:cNvPr id="11" name="Grafik 10">
            <a:extLst>
              <a:ext uri="{FF2B5EF4-FFF2-40B4-BE49-F238E27FC236}">
                <a16:creationId xmlns:a16="http://schemas.microsoft.com/office/drawing/2014/main" id="{579DAE51-7D2B-7D4E-B642-8F52CD67582C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rcRect/>
          <a:stretch/>
        </p:blipFill>
        <p:spPr>
          <a:xfrm>
            <a:off x="658813" y="260350"/>
            <a:ext cx="924560" cy="5745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777794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mall images black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06E6DDF3-5C05-48D7-B14F-C1A55FED1460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70985" y="3430690"/>
            <a:ext cx="1969028" cy="2425599"/>
          </a:xfrm>
        </p:spPr>
        <p:txBody>
          <a:bodyPr/>
          <a:lstStyle>
            <a:lvl1pPr marL="0" indent="0">
              <a:spcBef>
                <a:spcPts val="600"/>
              </a:spcBef>
              <a:buNone/>
              <a:defRPr sz="2000">
                <a:solidFill>
                  <a:schemeClr val="bg1"/>
                </a:solidFill>
              </a:defRPr>
            </a:lvl1pPr>
            <a:lvl2pPr>
              <a:spcBef>
                <a:spcPts val="600"/>
              </a:spcBef>
              <a:defRPr>
                <a:solidFill>
                  <a:schemeClr val="bg1"/>
                </a:solidFill>
              </a:defRPr>
            </a:lvl2pPr>
            <a:lvl3pPr>
              <a:spcBef>
                <a:spcPts val="600"/>
              </a:spcBef>
              <a:defRPr>
                <a:solidFill>
                  <a:schemeClr val="bg1"/>
                </a:solidFill>
              </a:defRPr>
            </a:lvl3pPr>
            <a:lvl4pPr>
              <a:spcBef>
                <a:spcPts val="600"/>
              </a:spcBef>
              <a:defRPr>
                <a:solidFill>
                  <a:schemeClr val="bg1"/>
                </a:solidFill>
              </a:defRPr>
            </a:lvl4pPr>
            <a:lvl5pPr>
              <a:spcBef>
                <a:spcPts val="600"/>
              </a:spcBef>
              <a:defRPr>
                <a:solidFill>
                  <a:schemeClr val="bg1"/>
                </a:solidFill>
              </a:defRPr>
            </a:lvl5pPr>
          </a:lstStyle>
          <a:p>
            <a:r>
              <a:rPr lang="en-US" dirty="0"/>
              <a:t>Text (20pt)</a:t>
            </a:r>
          </a:p>
        </p:txBody>
      </p:sp>
      <p:sp>
        <p:nvSpPr>
          <p:cNvPr id="8" name="Bildplatzhalter 7">
            <a:extLst>
              <a:ext uri="{FF2B5EF4-FFF2-40B4-BE49-F238E27FC236}">
                <a16:creationId xmlns:a16="http://schemas.microsoft.com/office/drawing/2014/main" id="{70C9E6CA-E780-4BEA-AB33-52E77BE5A541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670985" y="1727200"/>
            <a:ext cx="1969028" cy="1455635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2000"/>
            </a:lvl1pPr>
          </a:lstStyle>
          <a:p>
            <a:r>
              <a:rPr lang="en-US" noProof="0" dirty="0"/>
              <a:t>Picture</a:t>
            </a:r>
          </a:p>
        </p:txBody>
      </p:sp>
      <p:pic>
        <p:nvPicPr>
          <p:cNvPr id="13" name="Grafik 12">
            <a:extLst>
              <a:ext uri="{FF2B5EF4-FFF2-40B4-BE49-F238E27FC236}">
                <a16:creationId xmlns:a16="http://schemas.microsoft.com/office/drawing/2014/main" id="{0CD2B63B-68A3-4168-A206-A98C3BECD53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979975" y="6312000"/>
            <a:ext cx="553212" cy="290576"/>
          </a:xfrm>
          <a:prstGeom prst="rect">
            <a:avLst/>
          </a:prstGeom>
        </p:spPr>
      </p:pic>
      <p:sp>
        <p:nvSpPr>
          <p:cNvPr id="16" name="Inhaltsplatzhalter 2">
            <a:extLst>
              <a:ext uri="{FF2B5EF4-FFF2-40B4-BE49-F238E27FC236}">
                <a16:creationId xmlns:a16="http://schemas.microsoft.com/office/drawing/2014/main" id="{56B16748-B25A-46BF-B96B-CEC2914CE52B}"/>
              </a:ext>
            </a:extLst>
          </p:cNvPr>
          <p:cNvSpPr>
            <a:spLocks noGrp="1"/>
          </p:cNvSpPr>
          <p:nvPr>
            <p:ph idx="14" hasCustomPrompt="1"/>
          </p:nvPr>
        </p:nvSpPr>
        <p:spPr>
          <a:xfrm>
            <a:off x="3406247" y="3433967"/>
            <a:ext cx="1969028" cy="2425599"/>
          </a:xfrm>
        </p:spPr>
        <p:txBody>
          <a:bodyPr/>
          <a:lstStyle>
            <a:lvl1pPr marL="0" indent="0">
              <a:spcBef>
                <a:spcPts val="600"/>
              </a:spcBef>
              <a:buNone/>
              <a:defRPr sz="2000">
                <a:solidFill>
                  <a:schemeClr val="bg1"/>
                </a:solidFill>
              </a:defRPr>
            </a:lvl1pPr>
            <a:lvl2pPr>
              <a:spcBef>
                <a:spcPts val="600"/>
              </a:spcBef>
              <a:defRPr>
                <a:solidFill>
                  <a:schemeClr val="bg1"/>
                </a:solidFill>
              </a:defRPr>
            </a:lvl2pPr>
            <a:lvl3pPr>
              <a:spcBef>
                <a:spcPts val="600"/>
              </a:spcBef>
              <a:defRPr>
                <a:solidFill>
                  <a:schemeClr val="bg1"/>
                </a:solidFill>
              </a:defRPr>
            </a:lvl3pPr>
            <a:lvl4pPr>
              <a:spcBef>
                <a:spcPts val="600"/>
              </a:spcBef>
              <a:defRPr>
                <a:solidFill>
                  <a:schemeClr val="bg1"/>
                </a:solidFill>
              </a:defRPr>
            </a:lvl4pPr>
            <a:lvl5pPr>
              <a:spcBef>
                <a:spcPts val="600"/>
              </a:spcBef>
              <a:defRPr>
                <a:solidFill>
                  <a:schemeClr val="bg1"/>
                </a:solidFill>
              </a:defRPr>
            </a:lvl5pPr>
          </a:lstStyle>
          <a:p>
            <a:r>
              <a:rPr lang="en-US" dirty="0"/>
              <a:t>Text (20pt)</a:t>
            </a:r>
          </a:p>
        </p:txBody>
      </p:sp>
      <p:sp>
        <p:nvSpPr>
          <p:cNvPr id="17" name="Bildplatzhalter 7">
            <a:extLst>
              <a:ext uri="{FF2B5EF4-FFF2-40B4-BE49-F238E27FC236}">
                <a16:creationId xmlns:a16="http://schemas.microsoft.com/office/drawing/2014/main" id="{D1B91ADF-4A75-491E-BDF4-A068AC12192D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406247" y="1730476"/>
            <a:ext cx="1969028" cy="1455637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2000"/>
            </a:lvl1pPr>
          </a:lstStyle>
          <a:p>
            <a:r>
              <a:rPr lang="en-US" noProof="0" dirty="0"/>
              <a:t>Picture</a:t>
            </a:r>
          </a:p>
        </p:txBody>
      </p:sp>
      <p:sp>
        <p:nvSpPr>
          <p:cNvPr id="18" name="Inhaltsplatzhalter 2">
            <a:extLst>
              <a:ext uri="{FF2B5EF4-FFF2-40B4-BE49-F238E27FC236}">
                <a16:creationId xmlns:a16="http://schemas.microsoft.com/office/drawing/2014/main" id="{06A15978-667A-44FC-B0D9-CF28A2D56635}"/>
              </a:ext>
            </a:extLst>
          </p:cNvPr>
          <p:cNvSpPr>
            <a:spLocks noGrp="1"/>
          </p:cNvSpPr>
          <p:nvPr>
            <p:ph idx="16" hasCustomPrompt="1"/>
          </p:nvPr>
        </p:nvSpPr>
        <p:spPr>
          <a:xfrm>
            <a:off x="6143097" y="3435454"/>
            <a:ext cx="1969028" cy="2425599"/>
          </a:xfrm>
        </p:spPr>
        <p:txBody>
          <a:bodyPr/>
          <a:lstStyle>
            <a:lvl1pPr marL="0" indent="0">
              <a:spcBef>
                <a:spcPts val="600"/>
              </a:spcBef>
              <a:buNone/>
              <a:defRPr sz="2000">
                <a:solidFill>
                  <a:schemeClr val="bg1"/>
                </a:solidFill>
              </a:defRPr>
            </a:lvl1pPr>
            <a:lvl2pPr>
              <a:spcBef>
                <a:spcPts val="600"/>
              </a:spcBef>
              <a:defRPr>
                <a:solidFill>
                  <a:schemeClr val="bg1"/>
                </a:solidFill>
              </a:defRPr>
            </a:lvl2pPr>
            <a:lvl3pPr>
              <a:spcBef>
                <a:spcPts val="600"/>
              </a:spcBef>
              <a:defRPr>
                <a:solidFill>
                  <a:schemeClr val="bg1"/>
                </a:solidFill>
              </a:defRPr>
            </a:lvl3pPr>
            <a:lvl4pPr>
              <a:spcBef>
                <a:spcPts val="600"/>
              </a:spcBef>
              <a:defRPr>
                <a:solidFill>
                  <a:schemeClr val="bg1"/>
                </a:solidFill>
              </a:defRPr>
            </a:lvl4pPr>
            <a:lvl5pPr>
              <a:spcBef>
                <a:spcPts val="600"/>
              </a:spcBef>
              <a:defRPr>
                <a:solidFill>
                  <a:schemeClr val="bg1"/>
                </a:solidFill>
              </a:defRPr>
            </a:lvl5pPr>
          </a:lstStyle>
          <a:p>
            <a:r>
              <a:rPr lang="en-US" dirty="0"/>
              <a:t>Text (20pt)</a:t>
            </a:r>
          </a:p>
        </p:txBody>
      </p:sp>
      <p:sp>
        <p:nvSpPr>
          <p:cNvPr id="19" name="Bildplatzhalter 7">
            <a:extLst>
              <a:ext uri="{FF2B5EF4-FFF2-40B4-BE49-F238E27FC236}">
                <a16:creationId xmlns:a16="http://schemas.microsoft.com/office/drawing/2014/main" id="{5441D032-A3C9-4856-B748-678D2EB57064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6143097" y="1731964"/>
            <a:ext cx="1969028" cy="1454150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2000"/>
            </a:lvl1pPr>
          </a:lstStyle>
          <a:p>
            <a:r>
              <a:rPr lang="en-US" noProof="0" dirty="0"/>
              <a:t>Picture</a:t>
            </a:r>
          </a:p>
        </p:txBody>
      </p:sp>
      <p:sp>
        <p:nvSpPr>
          <p:cNvPr id="20" name="Inhaltsplatzhalter 2">
            <a:extLst>
              <a:ext uri="{FF2B5EF4-FFF2-40B4-BE49-F238E27FC236}">
                <a16:creationId xmlns:a16="http://schemas.microsoft.com/office/drawing/2014/main" id="{AF505952-06D7-417C-BB3A-93B6A7C4FF02}"/>
              </a:ext>
            </a:extLst>
          </p:cNvPr>
          <p:cNvSpPr>
            <a:spLocks noGrp="1"/>
          </p:cNvSpPr>
          <p:nvPr>
            <p:ph idx="18" hasCustomPrompt="1"/>
          </p:nvPr>
        </p:nvSpPr>
        <p:spPr>
          <a:xfrm>
            <a:off x="8879947" y="3430689"/>
            <a:ext cx="1969028" cy="2425599"/>
          </a:xfrm>
        </p:spPr>
        <p:txBody>
          <a:bodyPr/>
          <a:lstStyle>
            <a:lvl1pPr marL="0" indent="0">
              <a:spcBef>
                <a:spcPts val="600"/>
              </a:spcBef>
              <a:buNone/>
              <a:defRPr sz="2000">
                <a:solidFill>
                  <a:schemeClr val="bg1"/>
                </a:solidFill>
              </a:defRPr>
            </a:lvl1pPr>
            <a:lvl2pPr>
              <a:spcBef>
                <a:spcPts val="600"/>
              </a:spcBef>
              <a:defRPr>
                <a:solidFill>
                  <a:schemeClr val="bg1"/>
                </a:solidFill>
              </a:defRPr>
            </a:lvl2pPr>
            <a:lvl3pPr>
              <a:spcBef>
                <a:spcPts val="600"/>
              </a:spcBef>
              <a:defRPr>
                <a:solidFill>
                  <a:schemeClr val="bg1"/>
                </a:solidFill>
              </a:defRPr>
            </a:lvl3pPr>
            <a:lvl4pPr>
              <a:spcBef>
                <a:spcPts val="600"/>
              </a:spcBef>
              <a:defRPr>
                <a:solidFill>
                  <a:schemeClr val="bg1"/>
                </a:solidFill>
              </a:defRPr>
            </a:lvl4pPr>
            <a:lvl5pPr>
              <a:spcBef>
                <a:spcPts val="600"/>
              </a:spcBef>
              <a:defRPr>
                <a:solidFill>
                  <a:schemeClr val="bg1"/>
                </a:solidFill>
              </a:defRPr>
            </a:lvl5pPr>
          </a:lstStyle>
          <a:p>
            <a:r>
              <a:rPr lang="en-US" dirty="0"/>
              <a:t>Text (20pt)</a:t>
            </a:r>
          </a:p>
        </p:txBody>
      </p:sp>
      <p:sp>
        <p:nvSpPr>
          <p:cNvPr id="21" name="Bildplatzhalter 7">
            <a:extLst>
              <a:ext uri="{FF2B5EF4-FFF2-40B4-BE49-F238E27FC236}">
                <a16:creationId xmlns:a16="http://schemas.microsoft.com/office/drawing/2014/main" id="{28C00620-91DA-4CD6-8288-576F86F2A7A1}"/>
              </a:ext>
            </a:extLst>
          </p:cNvPr>
          <p:cNvSpPr>
            <a:spLocks noGrp="1"/>
          </p:cNvSpPr>
          <p:nvPr>
            <p:ph type="pic" sz="quarter" idx="19" hasCustomPrompt="1"/>
          </p:nvPr>
        </p:nvSpPr>
        <p:spPr>
          <a:xfrm>
            <a:off x="8879947" y="1727199"/>
            <a:ext cx="1969028" cy="1454150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2000"/>
            </a:lvl1pPr>
          </a:lstStyle>
          <a:p>
            <a:r>
              <a:rPr lang="en-US" noProof="0" dirty="0"/>
              <a:t>Picture</a:t>
            </a:r>
          </a:p>
        </p:txBody>
      </p:sp>
      <p:sp>
        <p:nvSpPr>
          <p:cNvPr id="22" name="Foliennummernplatzhalter 21">
            <a:extLst>
              <a:ext uri="{FF2B5EF4-FFF2-40B4-BE49-F238E27FC236}">
                <a16:creationId xmlns:a16="http://schemas.microsoft.com/office/drawing/2014/main" id="{CD2B21FD-E62A-4E4C-B0CE-D79864A7ECCC}"/>
              </a:ext>
            </a:extLst>
          </p:cNvPr>
          <p:cNvSpPr>
            <a:spLocks noGrp="1"/>
          </p:cNvSpPr>
          <p:nvPr>
            <p:ph type="sldNum" sz="quarter" idx="2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0A6ABA92-B65E-42F5-BB28-73DA50746AED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F169C8EB-36ED-E242-92A1-94C66701C2A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lnSpc>
                <a:spcPct val="100000"/>
              </a:lnSpc>
              <a:defRPr sz="3200">
                <a:solidFill>
                  <a:srgbClr val="FFFFFF"/>
                </a:solidFill>
              </a:defRPr>
            </a:lvl1pPr>
          </a:lstStyle>
          <a:p>
            <a:r>
              <a:rPr lang="en-US" dirty="0"/>
              <a:t>Headline (32pt)</a:t>
            </a:r>
          </a:p>
        </p:txBody>
      </p:sp>
    </p:spTree>
    <p:extLst>
      <p:ext uri="{BB962C8B-B14F-4D97-AF65-F5344CB8AC3E}">
        <p14:creationId xmlns:p14="http://schemas.microsoft.com/office/powerpoint/2010/main" val="39590796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7EA7F3F7-EB49-4EF3-9F56-DAEBCB9C11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6ABA92-B65E-42F5-BB28-73DA50746AED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6" name="Titel 5">
            <a:extLst>
              <a:ext uri="{FF2B5EF4-FFF2-40B4-BE49-F238E27FC236}">
                <a16:creationId xmlns:a16="http://schemas.microsoft.com/office/drawing/2014/main" id="{1EEBCC77-44D2-0D41-ADFE-E245C981690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lnSpc>
                <a:spcPct val="100000"/>
              </a:lnSpc>
              <a:defRPr sz="3200"/>
            </a:lvl1pPr>
          </a:lstStyle>
          <a:p>
            <a:r>
              <a:rPr lang="en-US" noProof="0" dirty="0"/>
              <a:t>Headline (32pt)</a:t>
            </a:r>
          </a:p>
        </p:txBody>
      </p:sp>
      <p:sp>
        <p:nvSpPr>
          <p:cNvPr id="7" name="Textplatzhalter 2">
            <a:extLst>
              <a:ext uri="{FF2B5EF4-FFF2-40B4-BE49-F238E27FC236}">
                <a16:creationId xmlns:a16="http://schemas.microsoft.com/office/drawing/2014/main" id="{159D77EC-C659-4D5E-ABC5-A25855CEEF0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58813" y="1727200"/>
            <a:ext cx="4716462" cy="4129088"/>
          </a:xfrm>
        </p:spPr>
        <p:txBody>
          <a:bodyPr/>
          <a:lstStyle/>
          <a:p>
            <a:pPr lvl="0"/>
            <a:r>
              <a:rPr lang="en-US" dirty="0"/>
              <a:t>Top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00348812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E32C606-B062-AF4B-A36F-0FF44EFCFCE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lnSpc>
                <a:spcPct val="100000"/>
              </a:lnSpc>
              <a:defRPr sz="3200"/>
            </a:lvl1pPr>
          </a:lstStyle>
          <a:p>
            <a:r>
              <a:rPr lang="en-US" noProof="0" dirty="0"/>
              <a:t>Headline (32pt)</a:t>
            </a: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7528478F-FDF2-114B-A695-BBFBD55C606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A6ABA92-B65E-42F5-BB28-73DA50746AE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926754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p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B46CC588-B218-4249-97A2-31A5674F90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6ABA92-B65E-42F5-BB28-73DA50746AE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707797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pter title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Grafik 15">
            <a:extLst>
              <a:ext uri="{FF2B5EF4-FFF2-40B4-BE49-F238E27FC236}">
                <a16:creationId xmlns:a16="http://schemas.microsoft.com/office/drawing/2014/main" id="{A944C1AA-7311-4CAD-85EA-0F55FD5AEE1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2" name="Titel 1">
            <a:extLst>
              <a:ext uri="{FF2B5EF4-FFF2-40B4-BE49-F238E27FC236}">
                <a16:creationId xmlns:a16="http://schemas.microsoft.com/office/drawing/2014/main" id="{0B31BD1C-DAFA-144D-9AD3-F1B14A31791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58812" y="2214564"/>
            <a:ext cx="9505951" cy="728661"/>
          </a:xfrm>
        </p:spPr>
        <p:txBody>
          <a:bodyPr/>
          <a:lstStyle>
            <a:lvl1pPr>
              <a:lnSpc>
                <a:spcPts val="3400"/>
              </a:lnSpc>
              <a:defRPr sz="32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Headline (32pt)</a:t>
            </a:r>
            <a:endParaRPr lang="en-US" noProof="0" dirty="0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E3642E5B-96F1-864B-935C-AACC45962FB3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658812" y="2943226"/>
            <a:ext cx="9505951" cy="2184400"/>
          </a:xfrm>
        </p:spPr>
        <p:txBody>
          <a:bodyPr/>
          <a:lstStyle>
            <a:lvl1pPr marL="0" indent="0">
              <a:buNone/>
              <a:defRPr sz="3200">
                <a:solidFill>
                  <a:srgbClr val="FFFFFF"/>
                </a:solidFill>
              </a:defRPr>
            </a:lvl1pPr>
            <a:lvl2pPr marL="342000" indent="0">
              <a:buNone/>
              <a:defRPr/>
            </a:lvl2pPr>
            <a:lvl3pPr marL="684000" indent="0">
              <a:buNone/>
              <a:defRPr/>
            </a:lvl3pPr>
            <a:lvl4pPr marL="1026000" indent="0">
              <a:buNone/>
              <a:defRPr/>
            </a:lvl4pPr>
            <a:lvl5pPr marL="1368000" indent="0">
              <a:buNone/>
              <a:defRPr/>
            </a:lvl5pPr>
          </a:lstStyle>
          <a:p>
            <a:r>
              <a:rPr lang="en-US" dirty="0" err="1"/>
              <a:t>Subheadline</a:t>
            </a:r>
            <a:r>
              <a:rPr lang="en-US" dirty="0"/>
              <a:t> (32pt)</a:t>
            </a:r>
          </a:p>
        </p:txBody>
      </p:sp>
      <p:pic>
        <p:nvPicPr>
          <p:cNvPr id="11" name="Grafik 10">
            <a:extLst>
              <a:ext uri="{FF2B5EF4-FFF2-40B4-BE49-F238E27FC236}">
                <a16:creationId xmlns:a16="http://schemas.microsoft.com/office/drawing/2014/main" id="{8379F31A-E238-6F45-9F6D-B7A74855A5EF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0979975" y="6312000"/>
            <a:ext cx="553212" cy="2905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64311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hapter title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Grafik 16">
            <a:extLst>
              <a:ext uri="{FF2B5EF4-FFF2-40B4-BE49-F238E27FC236}">
                <a16:creationId xmlns:a16="http://schemas.microsoft.com/office/drawing/2014/main" id="{4CF53C00-41EF-4AFE-A87A-C3A990F0AD54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platzhalter 3">
            <a:extLst>
              <a:ext uri="{FF2B5EF4-FFF2-40B4-BE49-F238E27FC236}">
                <a16:creationId xmlns:a16="http://schemas.microsoft.com/office/drawing/2014/main" id="{7C75442D-19E2-724C-A1F0-3BCA549BC3FC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658813" y="2205037"/>
            <a:ext cx="9505950" cy="738187"/>
          </a:xfrm>
        </p:spPr>
        <p:txBody>
          <a:bodyPr/>
          <a:lstStyle>
            <a:lvl1pPr marL="0" indent="0">
              <a:buNone/>
              <a:defRPr sz="3200" b="1">
                <a:solidFill>
                  <a:srgbClr val="042D98"/>
                </a:solidFill>
              </a:defRPr>
            </a:lvl1pPr>
          </a:lstStyle>
          <a:p>
            <a:pPr lvl="0"/>
            <a:r>
              <a:rPr lang="en-US" dirty="0"/>
              <a:t>Headline (32pt)</a:t>
            </a:r>
            <a:endParaRPr lang="en-US" noProof="0" dirty="0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925CF241-A2B0-724E-B9A8-3D09BD08DA9C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58813" y="2959893"/>
            <a:ext cx="9505950" cy="2167731"/>
          </a:xfrm>
        </p:spPr>
        <p:txBody>
          <a:bodyPr/>
          <a:lstStyle>
            <a:lvl1pPr marL="0" indent="0">
              <a:buNone/>
              <a:defRPr sz="3200" b="0">
                <a:solidFill>
                  <a:srgbClr val="042D98"/>
                </a:solidFill>
              </a:defRPr>
            </a:lvl1pPr>
          </a:lstStyle>
          <a:p>
            <a:r>
              <a:rPr lang="en-US" dirty="0" err="1"/>
              <a:t>Subheadline</a:t>
            </a:r>
            <a:r>
              <a:rPr lang="en-US" dirty="0"/>
              <a:t> (32pt)</a:t>
            </a:r>
          </a:p>
        </p:txBody>
      </p:sp>
      <p:pic>
        <p:nvPicPr>
          <p:cNvPr id="11" name="Grafik 10">
            <a:extLst>
              <a:ext uri="{FF2B5EF4-FFF2-40B4-BE49-F238E27FC236}">
                <a16:creationId xmlns:a16="http://schemas.microsoft.com/office/drawing/2014/main" id="{9FD24B52-802C-A045-81B4-CDB932F87EA6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979976" y="6312000"/>
            <a:ext cx="553212" cy="2905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452112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3" descr="AOT_BEAM_blue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9184" y="857250"/>
            <a:ext cx="11707283" cy="5429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22"/>
          <p:cNvSpPr>
            <a:spLocks noChangeArrowheads="1"/>
          </p:cNvSpPr>
          <p:nvPr/>
        </p:nvSpPr>
        <p:spPr bwMode="auto">
          <a:xfrm>
            <a:off x="5903384" y="1700213"/>
            <a:ext cx="5486400" cy="434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l">
              <a:spcBef>
                <a:spcPct val="20000"/>
              </a:spcBef>
              <a:buFontTx/>
              <a:buChar char="•"/>
              <a:defRPr/>
            </a:pPr>
            <a:endParaRPr lang="en-US" sz="2400"/>
          </a:p>
        </p:txBody>
      </p:sp>
      <p:pic>
        <p:nvPicPr>
          <p:cNvPr id="6" name="Picture 10" descr="AOT_LOGO_int_L_rgb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5384" y="236539"/>
            <a:ext cx="3359149" cy="350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96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08001" y="1520826"/>
            <a:ext cx="11036300" cy="468313"/>
          </a:xfrm>
        </p:spPr>
        <p:txBody>
          <a:bodyPr/>
          <a:lstStyle>
            <a:lvl1pPr>
              <a:defRPr>
                <a:solidFill>
                  <a:srgbClr val="29529B"/>
                </a:solidFill>
              </a:defRPr>
            </a:lvl1pPr>
          </a:lstStyle>
          <a:p>
            <a:r>
              <a:rPr lang="en-US" noProof="0"/>
              <a:t>Click to edit Master title style</a:t>
            </a:r>
            <a:endParaRPr lang="en-US" noProof="0" dirty="0"/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508001" y="1957388"/>
            <a:ext cx="11036300" cy="468312"/>
          </a:xfrm>
        </p:spPr>
        <p:txBody>
          <a:bodyPr lIns="0" tIns="0" rIns="0" bIns="0"/>
          <a:lstStyle>
            <a:lvl1pPr marL="0" indent="0">
              <a:lnSpc>
                <a:spcPts val="3400"/>
              </a:lnSpc>
              <a:buFontTx/>
              <a:buNone/>
              <a:defRPr sz="3200">
                <a:solidFill>
                  <a:srgbClr val="808080"/>
                </a:solidFill>
              </a:defRPr>
            </a:lvl1pPr>
          </a:lstStyle>
          <a:p>
            <a:r>
              <a:rPr lang="en-US" noProof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414109581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aseline="0">
                <a:solidFill>
                  <a:srgbClr val="29529B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E1FCD9-F150-4C70-8317-A7D77C774BAC}" type="slidenum">
              <a:rPr lang="de-CH"/>
              <a:pPr>
                <a:defRPr/>
              </a:pPr>
              <a:t>‹#›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9580757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O Trauma Title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Grafik 16">
            <a:extLst>
              <a:ext uri="{FF2B5EF4-FFF2-40B4-BE49-F238E27FC236}">
                <a16:creationId xmlns:a16="http://schemas.microsoft.com/office/drawing/2014/main" id="{4CF53C00-41EF-4AFE-A87A-C3A990F0AD54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8" name="Textplatzhalter 8">
            <a:extLst>
              <a:ext uri="{FF2B5EF4-FFF2-40B4-BE49-F238E27FC236}">
                <a16:creationId xmlns:a16="http://schemas.microsoft.com/office/drawing/2014/main" id="{73ADFED4-E5B7-4041-A450-3F837A90AB4C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58813" y="5856290"/>
            <a:ext cx="3348037" cy="246062"/>
          </a:xfrm>
        </p:spPr>
        <p:txBody>
          <a:bodyPr/>
          <a:lstStyle>
            <a:lvl1pPr marL="0" indent="0">
              <a:buNone/>
              <a:defRPr sz="1500" b="1">
                <a:solidFill>
                  <a:schemeClr val="tx2"/>
                </a:solidFill>
              </a:defRPr>
            </a:lvl1pPr>
            <a:lvl2pPr marL="342000" indent="0">
              <a:buNone/>
              <a:defRPr sz="1500" b="1">
                <a:solidFill>
                  <a:schemeClr val="bg1"/>
                </a:solidFill>
              </a:defRPr>
            </a:lvl2pPr>
            <a:lvl3pPr marL="684000" indent="0">
              <a:buNone/>
              <a:defRPr sz="1500" b="1">
                <a:solidFill>
                  <a:schemeClr val="bg1"/>
                </a:solidFill>
              </a:defRPr>
            </a:lvl3pPr>
            <a:lvl4pPr marL="1026000" indent="0">
              <a:buNone/>
              <a:defRPr sz="1500" b="1">
                <a:solidFill>
                  <a:schemeClr val="bg1"/>
                </a:solidFill>
              </a:defRPr>
            </a:lvl4pPr>
            <a:lvl5pPr marL="1368000" indent="0">
              <a:buNone/>
              <a:defRPr sz="1500" b="1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Presenter’s name</a:t>
            </a:r>
          </a:p>
        </p:txBody>
      </p:sp>
      <p:sp>
        <p:nvSpPr>
          <p:cNvPr id="19" name="Textplatzhalter 8">
            <a:extLst>
              <a:ext uri="{FF2B5EF4-FFF2-40B4-BE49-F238E27FC236}">
                <a16:creationId xmlns:a16="http://schemas.microsoft.com/office/drawing/2014/main" id="{01ECB604-EBAF-4CB8-940B-8B9436AFCE10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58812" y="6102352"/>
            <a:ext cx="3348037" cy="206376"/>
          </a:xfrm>
        </p:spPr>
        <p:txBody>
          <a:bodyPr anchor="b" anchorCtr="0"/>
          <a:lstStyle>
            <a:lvl1pPr marL="0" indent="0">
              <a:buNone/>
              <a:defRPr sz="1500" b="0">
                <a:solidFill>
                  <a:schemeClr val="tx2"/>
                </a:solidFill>
              </a:defRPr>
            </a:lvl1pPr>
            <a:lvl2pPr marL="342000" indent="0">
              <a:buNone/>
              <a:defRPr sz="1500" b="1">
                <a:solidFill>
                  <a:schemeClr val="bg1"/>
                </a:solidFill>
              </a:defRPr>
            </a:lvl2pPr>
            <a:lvl3pPr marL="684000" indent="0">
              <a:buNone/>
              <a:defRPr sz="1500" b="1">
                <a:solidFill>
                  <a:schemeClr val="bg1"/>
                </a:solidFill>
              </a:defRPr>
            </a:lvl3pPr>
            <a:lvl4pPr marL="1026000" indent="0">
              <a:buNone/>
              <a:defRPr sz="1500" b="1">
                <a:solidFill>
                  <a:schemeClr val="bg1"/>
                </a:solidFill>
              </a:defRPr>
            </a:lvl4pPr>
            <a:lvl5pPr marL="1368000" indent="0">
              <a:buNone/>
              <a:defRPr sz="1500" b="1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Presenter’s title </a:t>
            </a:r>
          </a:p>
        </p:txBody>
      </p:sp>
      <p:sp>
        <p:nvSpPr>
          <p:cNvPr id="20" name="Textplatzhalter 8">
            <a:extLst>
              <a:ext uri="{FF2B5EF4-FFF2-40B4-BE49-F238E27FC236}">
                <a16:creationId xmlns:a16="http://schemas.microsoft.com/office/drawing/2014/main" id="{6D88C27E-BC7C-4779-9A2E-1947FFA9A840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079876" y="5861053"/>
            <a:ext cx="3348037" cy="246062"/>
          </a:xfrm>
        </p:spPr>
        <p:txBody>
          <a:bodyPr/>
          <a:lstStyle>
            <a:lvl1pPr marL="0" indent="0">
              <a:buNone/>
              <a:defRPr sz="1500" b="1">
                <a:solidFill>
                  <a:schemeClr val="tx2"/>
                </a:solidFill>
              </a:defRPr>
            </a:lvl1pPr>
            <a:lvl2pPr marL="342000" indent="0">
              <a:buNone/>
              <a:defRPr sz="1500" b="1">
                <a:solidFill>
                  <a:schemeClr val="bg1"/>
                </a:solidFill>
              </a:defRPr>
            </a:lvl2pPr>
            <a:lvl3pPr marL="684000" indent="0">
              <a:buNone/>
              <a:defRPr sz="1500" b="1">
                <a:solidFill>
                  <a:schemeClr val="bg1"/>
                </a:solidFill>
              </a:defRPr>
            </a:lvl3pPr>
            <a:lvl4pPr marL="1026000" indent="0">
              <a:buNone/>
              <a:defRPr sz="1500" b="1">
                <a:solidFill>
                  <a:schemeClr val="bg1"/>
                </a:solidFill>
              </a:defRPr>
            </a:lvl4pPr>
            <a:lvl5pPr marL="1368000" indent="0">
              <a:buNone/>
              <a:defRPr sz="1500" b="1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Meeting</a:t>
            </a:r>
          </a:p>
        </p:txBody>
      </p:sp>
      <p:sp>
        <p:nvSpPr>
          <p:cNvPr id="21" name="Textplatzhalter 8">
            <a:extLst>
              <a:ext uri="{FF2B5EF4-FFF2-40B4-BE49-F238E27FC236}">
                <a16:creationId xmlns:a16="http://schemas.microsoft.com/office/drawing/2014/main" id="{BEB31F60-B2F1-41E4-9386-587225E466DA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079875" y="6107115"/>
            <a:ext cx="3348037" cy="206376"/>
          </a:xfrm>
        </p:spPr>
        <p:txBody>
          <a:bodyPr anchor="b" anchorCtr="0"/>
          <a:lstStyle>
            <a:lvl1pPr marL="0" indent="0">
              <a:buNone/>
              <a:defRPr sz="1500" b="0">
                <a:solidFill>
                  <a:schemeClr val="tx2"/>
                </a:solidFill>
              </a:defRPr>
            </a:lvl1pPr>
            <a:lvl2pPr marL="342000" indent="0">
              <a:buNone/>
              <a:defRPr sz="1500" b="1">
                <a:solidFill>
                  <a:schemeClr val="bg1"/>
                </a:solidFill>
              </a:defRPr>
            </a:lvl2pPr>
            <a:lvl3pPr marL="684000" indent="0">
              <a:buNone/>
              <a:defRPr sz="1500" b="1">
                <a:solidFill>
                  <a:schemeClr val="bg1"/>
                </a:solidFill>
              </a:defRPr>
            </a:lvl3pPr>
            <a:lvl4pPr marL="1026000" indent="0">
              <a:buNone/>
              <a:defRPr sz="1500" b="1">
                <a:solidFill>
                  <a:schemeClr val="bg1"/>
                </a:solidFill>
              </a:defRPr>
            </a:lvl4pPr>
            <a:lvl5pPr marL="1368000" indent="0">
              <a:buNone/>
              <a:defRPr sz="1500" b="1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City, month day, year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7C75442D-19E2-724C-A1F0-3BCA549BC3FC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658813" y="2205037"/>
            <a:ext cx="9505950" cy="738187"/>
          </a:xfrm>
        </p:spPr>
        <p:txBody>
          <a:bodyPr/>
          <a:lstStyle>
            <a:lvl1pPr marL="0" indent="0">
              <a:buNone/>
              <a:defRPr sz="3200" b="1">
                <a:solidFill>
                  <a:srgbClr val="042D98"/>
                </a:solidFill>
              </a:defRPr>
            </a:lvl1pPr>
          </a:lstStyle>
          <a:p>
            <a:pPr lvl="0"/>
            <a:r>
              <a:rPr lang="en-US" dirty="0"/>
              <a:t>Headline (32pt)</a:t>
            </a:r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925CF241-A2B0-724E-B9A8-3D09BD08DA9C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58813" y="2959893"/>
            <a:ext cx="9505950" cy="2167731"/>
          </a:xfrm>
        </p:spPr>
        <p:txBody>
          <a:bodyPr/>
          <a:lstStyle>
            <a:lvl1pPr marL="0" indent="0">
              <a:buNone/>
              <a:defRPr sz="3200" b="0">
                <a:solidFill>
                  <a:srgbClr val="042D98"/>
                </a:solidFill>
              </a:defRPr>
            </a:lvl1pPr>
          </a:lstStyle>
          <a:p>
            <a:r>
              <a:rPr lang="en-US" dirty="0" err="1"/>
              <a:t>Subheadline</a:t>
            </a:r>
            <a:r>
              <a:rPr lang="en-US" dirty="0"/>
              <a:t> (32pt)</a:t>
            </a:r>
          </a:p>
        </p:txBody>
      </p:sp>
      <p:pic>
        <p:nvPicPr>
          <p:cNvPr id="11" name="Grafik 10">
            <a:extLst>
              <a:ext uri="{FF2B5EF4-FFF2-40B4-BE49-F238E27FC236}">
                <a16:creationId xmlns:a16="http://schemas.microsoft.com/office/drawing/2014/main" id="{87F0B1B2-05D2-7F47-BB1C-7C5B498FF97D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658813" y="260350"/>
            <a:ext cx="913384" cy="5745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096543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el 10">
            <a:extLst>
              <a:ext uri="{FF2B5EF4-FFF2-40B4-BE49-F238E27FC236}">
                <a16:creationId xmlns:a16="http://schemas.microsoft.com/office/drawing/2014/main" id="{419996D4-CCC5-8244-802D-A4A36F5901E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lnSpc>
                <a:spcPct val="100000"/>
              </a:lnSpc>
              <a:defRPr sz="3200"/>
            </a:lvl1pPr>
          </a:lstStyle>
          <a:p>
            <a:r>
              <a:rPr lang="en-US" noProof="0" dirty="0"/>
              <a:t>Headline (32pt)</a:t>
            </a:r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AF6BBFF2-3A88-4CB0-8DFC-61D09FA81C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6ABA92-B65E-42F5-BB28-73DA50746AED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ACB4B3BF-7CA8-4585-831C-F5DF968FBEE3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58813" y="1727200"/>
            <a:ext cx="9505950" cy="4129088"/>
          </a:xfrm>
        </p:spPr>
        <p:txBody>
          <a:bodyPr/>
          <a:lstStyle/>
          <a:p>
            <a:pPr lvl="0"/>
            <a:r>
              <a:rPr lang="en-US" dirty="0"/>
              <a:t>Top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5642328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oliennummernplatzhalter 9">
            <a:extLst>
              <a:ext uri="{FF2B5EF4-FFF2-40B4-BE49-F238E27FC236}">
                <a16:creationId xmlns:a16="http://schemas.microsoft.com/office/drawing/2014/main" id="{CE008A41-AE8F-4A4F-B3C6-BB4BFEB16C2F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0A6ABA92-B65E-42F5-BB28-73DA50746AED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19FE20CF-5CAB-B145-B705-F0221B7665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lnSpc>
                <a:spcPct val="100000"/>
              </a:lnSpc>
              <a:defRPr sz="3200"/>
            </a:lvl1pPr>
          </a:lstStyle>
          <a:p>
            <a:r>
              <a:rPr lang="en-US" noProof="0" dirty="0"/>
              <a:t>Headline (32pt)</a:t>
            </a:r>
          </a:p>
        </p:txBody>
      </p:sp>
      <p:sp>
        <p:nvSpPr>
          <p:cNvPr id="8" name="Textplatzhalter 2">
            <a:extLst>
              <a:ext uri="{FF2B5EF4-FFF2-40B4-BE49-F238E27FC236}">
                <a16:creationId xmlns:a16="http://schemas.microsoft.com/office/drawing/2014/main" id="{05C5EDF6-0E1D-4133-992A-6B7CEA2C5F17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58813" y="1727200"/>
            <a:ext cx="4716462" cy="4129088"/>
          </a:xfrm>
        </p:spPr>
        <p:txBody>
          <a:bodyPr/>
          <a:lstStyle/>
          <a:p>
            <a:pPr lvl="0"/>
            <a:r>
              <a:rPr lang="en-US" dirty="0"/>
              <a:t>Top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platzhalter 2">
            <a:extLst>
              <a:ext uri="{FF2B5EF4-FFF2-40B4-BE49-F238E27FC236}">
                <a16:creationId xmlns:a16="http://schemas.microsoft.com/office/drawing/2014/main" id="{02616FAD-06D4-4469-AD4C-320B8432E200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6132513" y="1727200"/>
            <a:ext cx="4716462" cy="4129088"/>
          </a:xfrm>
        </p:spPr>
        <p:txBody>
          <a:bodyPr/>
          <a:lstStyle/>
          <a:p>
            <a:pPr lvl="0"/>
            <a:r>
              <a:rPr lang="en-US" dirty="0"/>
              <a:t>Top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8408756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rge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Bildplatzhalter 7">
            <a:extLst>
              <a:ext uri="{FF2B5EF4-FFF2-40B4-BE49-F238E27FC236}">
                <a16:creationId xmlns:a16="http://schemas.microsoft.com/office/drawing/2014/main" id="{70C9E6CA-E780-4BEA-AB33-52E77BE5A541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658814" y="1727199"/>
            <a:ext cx="5388504" cy="3400426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noProof="0" dirty="0"/>
              <a:t>Picture</a:t>
            </a:r>
          </a:p>
        </p:txBody>
      </p:sp>
      <p:sp>
        <p:nvSpPr>
          <p:cNvPr id="10" name="Foliennummernplatzhalter 9">
            <a:extLst>
              <a:ext uri="{FF2B5EF4-FFF2-40B4-BE49-F238E27FC236}">
                <a16:creationId xmlns:a16="http://schemas.microsoft.com/office/drawing/2014/main" id="{70DD2CDD-8E40-4FA1-BCE2-A0663B10DCBC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0A6ABA92-B65E-42F5-BB28-73DA50746AED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6" name="Titel 5">
            <a:extLst>
              <a:ext uri="{FF2B5EF4-FFF2-40B4-BE49-F238E27FC236}">
                <a16:creationId xmlns:a16="http://schemas.microsoft.com/office/drawing/2014/main" id="{73FF76DA-AD1B-F94D-AD0E-8307FED9861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lnSpc>
                <a:spcPct val="100000"/>
              </a:lnSpc>
              <a:defRPr sz="3200"/>
            </a:lvl1pPr>
          </a:lstStyle>
          <a:p>
            <a:r>
              <a:rPr lang="en-US" noProof="0" dirty="0"/>
              <a:t>Headline (32pt)</a:t>
            </a:r>
          </a:p>
        </p:txBody>
      </p:sp>
      <p:sp>
        <p:nvSpPr>
          <p:cNvPr id="9" name="Textplatzhalter 2">
            <a:extLst>
              <a:ext uri="{FF2B5EF4-FFF2-40B4-BE49-F238E27FC236}">
                <a16:creationId xmlns:a16="http://schemas.microsoft.com/office/drawing/2014/main" id="{2F46209C-2AF4-49BF-BAA1-7259963618EC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6816725" y="1727200"/>
            <a:ext cx="4716463" cy="4129088"/>
          </a:xfrm>
        </p:spPr>
        <p:txBody>
          <a:bodyPr/>
          <a:lstStyle/>
          <a:p>
            <a:pPr lvl="0"/>
            <a:r>
              <a:rPr lang="en-US" dirty="0"/>
              <a:t>Top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9368230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rge imag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1992966-A211-4F6E-9170-972BCF45C9C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58814" y="517525"/>
            <a:ext cx="10862204" cy="966787"/>
          </a:xfrm>
        </p:spPr>
        <p:txBody>
          <a:bodyPr anchor="t" anchorCtr="0"/>
          <a:lstStyle>
            <a:lvl1pPr>
              <a:lnSpc>
                <a:spcPct val="100000"/>
              </a:lnSpc>
              <a:defRPr sz="3200"/>
            </a:lvl1pPr>
          </a:lstStyle>
          <a:p>
            <a:r>
              <a:rPr lang="en-US" noProof="0" dirty="0"/>
              <a:t>Headline (32pt)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06E6DDF3-5C05-48D7-B14F-C1A55FED1460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70984" y="4884737"/>
            <a:ext cx="4704289" cy="969861"/>
          </a:xfrm>
        </p:spPr>
        <p:txBody>
          <a:bodyPr/>
          <a:lstStyle>
            <a:lvl1pPr marL="0" indent="0">
              <a:spcBef>
                <a:spcPts val="600"/>
              </a:spcBef>
              <a:buNone/>
              <a:defRPr sz="2800"/>
            </a:lvl1pPr>
            <a:lvl2pPr>
              <a:spcBef>
                <a:spcPts val="600"/>
              </a:spcBef>
              <a:defRPr/>
            </a:lvl2pPr>
            <a:lvl3pPr>
              <a:spcBef>
                <a:spcPts val="600"/>
              </a:spcBef>
              <a:defRPr/>
            </a:lvl3pPr>
            <a:lvl4pPr>
              <a:spcBef>
                <a:spcPts val="600"/>
              </a:spcBef>
              <a:defRPr/>
            </a:lvl4pPr>
            <a:lvl5pPr>
              <a:spcBef>
                <a:spcPts val="600"/>
              </a:spcBef>
              <a:defRPr/>
            </a:lvl5pPr>
          </a:lstStyle>
          <a:p>
            <a:r>
              <a:rPr lang="en-US" dirty="0"/>
              <a:t>Text (28pt)</a:t>
            </a:r>
          </a:p>
        </p:txBody>
      </p:sp>
      <p:sp>
        <p:nvSpPr>
          <p:cNvPr id="8" name="Bildplatzhalter 7">
            <a:extLst>
              <a:ext uri="{FF2B5EF4-FFF2-40B4-BE49-F238E27FC236}">
                <a16:creationId xmlns:a16="http://schemas.microsoft.com/office/drawing/2014/main" id="{70C9E6CA-E780-4BEA-AB33-52E77BE5A541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658813" y="1727199"/>
            <a:ext cx="4716462" cy="2916239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noProof="0" dirty="0"/>
              <a:t>Picture</a:t>
            </a:r>
          </a:p>
        </p:txBody>
      </p:sp>
      <p:sp>
        <p:nvSpPr>
          <p:cNvPr id="12" name="Inhaltsplatzhalter 2">
            <a:extLst>
              <a:ext uri="{FF2B5EF4-FFF2-40B4-BE49-F238E27FC236}">
                <a16:creationId xmlns:a16="http://schemas.microsoft.com/office/drawing/2014/main" id="{37D0A741-A793-4B42-8225-37550EA0E43A}"/>
              </a:ext>
            </a:extLst>
          </p:cNvPr>
          <p:cNvSpPr>
            <a:spLocks noGrp="1"/>
          </p:cNvSpPr>
          <p:nvPr>
            <p:ph idx="14" hasCustomPrompt="1"/>
          </p:nvPr>
        </p:nvSpPr>
        <p:spPr>
          <a:xfrm>
            <a:off x="6144685" y="4884737"/>
            <a:ext cx="4704288" cy="969862"/>
          </a:xfrm>
        </p:spPr>
        <p:txBody>
          <a:bodyPr/>
          <a:lstStyle>
            <a:lvl1pPr marL="0" indent="0">
              <a:spcBef>
                <a:spcPts val="600"/>
              </a:spcBef>
              <a:buNone/>
              <a:defRPr sz="2800"/>
            </a:lvl1pPr>
            <a:lvl2pPr>
              <a:spcBef>
                <a:spcPts val="600"/>
              </a:spcBef>
              <a:defRPr/>
            </a:lvl2pPr>
            <a:lvl3pPr>
              <a:spcBef>
                <a:spcPts val="600"/>
              </a:spcBef>
              <a:defRPr/>
            </a:lvl3pPr>
            <a:lvl4pPr>
              <a:spcBef>
                <a:spcPts val="600"/>
              </a:spcBef>
              <a:defRPr/>
            </a:lvl4pPr>
            <a:lvl5pPr>
              <a:spcBef>
                <a:spcPts val="600"/>
              </a:spcBef>
              <a:defRPr/>
            </a:lvl5pPr>
          </a:lstStyle>
          <a:p>
            <a:r>
              <a:rPr lang="en-US" dirty="0"/>
              <a:t>Text (28pt)</a:t>
            </a:r>
          </a:p>
        </p:txBody>
      </p:sp>
      <p:sp>
        <p:nvSpPr>
          <p:cNvPr id="13" name="Bildplatzhalter 7">
            <a:extLst>
              <a:ext uri="{FF2B5EF4-FFF2-40B4-BE49-F238E27FC236}">
                <a16:creationId xmlns:a16="http://schemas.microsoft.com/office/drawing/2014/main" id="{333807CB-4C73-4E3B-A1D1-85D927EA6580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6144685" y="1727199"/>
            <a:ext cx="4704290" cy="2916239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noProof="0" dirty="0"/>
              <a:t>Picture</a:t>
            </a:r>
          </a:p>
        </p:txBody>
      </p:sp>
      <p:sp>
        <p:nvSpPr>
          <p:cNvPr id="10" name="Foliennummernplatzhalter 9">
            <a:extLst>
              <a:ext uri="{FF2B5EF4-FFF2-40B4-BE49-F238E27FC236}">
                <a16:creationId xmlns:a16="http://schemas.microsoft.com/office/drawing/2014/main" id="{3E5951C6-963E-4674-91CC-8E8F1F645AFA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0A6ABA92-B65E-42F5-BB28-73DA50746AED}" type="slidenum">
              <a:rPr lang="en-US" noProof="0" smtClean="0"/>
              <a:pPr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3860654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mall imag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06E6DDF3-5C05-48D7-B14F-C1A55FED1460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70985" y="3430690"/>
            <a:ext cx="1969028" cy="2425599"/>
          </a:xfrm>
        </p:spPr>
        <p:txBody>
          <a:bodyPr/>
          <a:lstStyle>
            <a:lvl1pPr marL="0" indent="0">
              <a:spcBef>
                <a:spcPts val="600"/>
              </a:spcBef>
              <a:buNone/>
              <a:defRPr sz="2000"/>
            </a:lvl1pPr>
            <a:lvl2pPr>
              <a:spcBef>
                <a:spcPts val="600"/>
              </a:spcBef>
              <a:defRPr/>
            </a:lvl2pPr>
            <a:lvl3pPr>
              <a:spcBef>
                <a:spcPts val="600"/>
              </a:spcBef>
              <a:defRPr/>
            </a:lvl3pPr>
            <a:lvl4pPr>
              <a:spcBef>
                <a:spcPts val="600"/>
              </a:spcBef>
              <a:defRPr/>
            </a:lvl4pPr>
            <a:lvl5pPr>
              <a:spcBef>
                <a:spcPts val="600"/>
              </a:spcBef>
              <a:defRPr/>
            </a:lvl5pPr>
          </a:lstStyle>
          <a:p>
            <a:r>
              <a:rPr lang="en-US" dirty="0"/>
              <a:t>Text (20pt)</a:t>
            </a:r>
          </a:p>
        </p:txBody>
      </p:sp>
      <p:sp>
        <p:nvSpPr>
          <p:cNvPr id="8" name="Bildplatzhalter 7">
            <a:extLst>
              <a:ext uri="{FF2B5EF4-FFF2-40B4-BE49-F238E27FC236}">
                <a16:creationId xmlns:a16="http://schemas.microsoft.com/office/drawing/2014/main" id="{70C9E6CA-E780-4BEA-AB33-52E77BE5A541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670985" y="1727199"/>
            <a:ext cx="1969028" cy="1455637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2000"/>
            </a:lvl1pPr>
          </a:lstStyle>
          <a:p>
            <a:r>
              <a:rPr lang="en-US" noProof="0" dirty="0"/>
              <a:t>Picture</a:t>
            </a:r>
          </a:p>
        </p:txBody>
      </p:sp>
      <p:sp>
        <p:nvSpPr>
          <p:cNvPr id="12" name="Inhaltsplatzhalter 2">
            <a:extLst>
              <a:ext uri="{FF2B5EF4-FFF2-40B4-BE49-F238E27FC236}">
                <a16:creationId xmlns:a16="http://schemas.microsoft.com/office/drawing/2014/main" id="{0BC7BB4E-BF1F-4D9E-97F1-898AFD41A413}"/>
              </a:ext>
            </a:extLst>
          </p:cNvPr>
          <p:cNvSpPr>
            <a:spLocks noGrp="1"/>
          </p:cNvSpPr>
          <p:nvPr>
            <p:ph idx="14" hasCustomPrompt="1"/>
          </p:nvPr>
        </p:nvSpPr>
        <p:spPr>
          <a:xfrm>
            <a:off x="3406247" y="3433967"/>
            <a:ext cx="1969028" cy="2425599"/>
          </a:xfrm>
        </p:spPr>
        <p:txBody>
          <a:bodyPr/>
          <a:lstStyle>
            <a:lvl1pPr marL="0" indent="0">
              <a:spcBef>
                <a:spcPts val="600"/>
              </a:spcBef>
              <a:buNone/>
              <a:defRPr sz="2000"/>
            </a:lvl1pPr>
            <a:lvl2pPr>
              <a:spcBef>
                <a:spcPts val="600"/>
              </a:spcBef>
              <a:defRPr/>
            </a:lvl2pPr>
            <a:lvl3pPr>
              <a:spcBef>
                <a:spcPts val="600"/>
              </a:spcBef>
              <a:defRPr/>
            </a:lvl3pPr>
            <a:lvl4pPr>
              <a:spcBef>
                <a:spcPts val="600"/>
              </a:spcBef>
              <a:defRPr/>
            </a:lvl4pPr>
            <a:lvl5pPr>
              <a:spcBef>
                <a:spcPts val="600"/>
              </a:spcBef>
              <a:defRPr/>
            </a:lvl5pPr>
          </a:lstStyle>
          <a:p>
            <a:r>
              <a:rPr lang="en-US" dirty="0"/>
              <a:t>Text (20pt)</a:t>
            </a:r>
          </a:p>
        </p:txBody>
      </p:sp>
      <p:sp>
        <p:nvSpPr>
          <p:cNvPr id="13" name="Bildplatzhalter 7">
            <a:extLst>
              <a:ext uri="{FF2B5EF4-FFF2-40B4-BE49-F238E27FC236}">
                <a16:creationId xmlns:a16="http://schemas.microsoft.com/office/drawing/2014/main" id="{E2CCE0D8-AC8D-4905-A013-7F31E747D1D4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406247" y="1730476"/>
            <a:ext cx="1969028" cy="1455637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2000"/>
            </a:lvl1pPr>
          </a:lstStyle>
          <a:p>
            <a:r>
              <a:rPr lang="en-US" noProof="0" dirty="0"/>
              <a:t>Picture</a:t>
            </a:r>
          </a:p>
        </p:txBody>
      </p:sp>
      <p:sp>
        <p:nvSpPr>
          <p:cNvPr id="16" name="Inhaltsplatzhalter 2">
            <a:extLst>
              <a:ext uri="{FF2B5EF4-FFF2-40B4-BE49-F238E27FC236}">
                <a16:creationId xmlns:a16="http://schemas.microsoft.com/office/drawing/2014/main" id="{8186687C-479E-4FF8-8933-75FC36163FD1}"/>
              </a:ext>
            </a:extLst>
          </p:cNvPr>
          <p:cNvSpPr>
            <a:spLocks noGrp="1"/>
          </p:cNvSpPr>
          <p:nvPr>
            <p:ph idx="16" hasCustomPrompt="1"/>
          </p:nvPr>
        </p:nvSpPr>
        <p:spPr>
          <a:xfrm>
            <a:off x="6132513" y="3430689"/>
            <a:ext cx="1969028" cy="2425599"/>
          </a:xfrm>
        </p:spPr>
        <p:txBody>
          <a:bodyPr/>
          <a:lstStyle>
            <a:lvl1pPr marL="0" indent="0">
              <a:spcBef>
                <a:spcPts val="600"/>
              </a:spcBef>
              <a:buNone/>
              <a:defRPr sz="2000"/>
            </a:lvl1pPr>
            <a:lvl2pPr>
              <a:spcBef>
                <a:spcPts val="600"/>
              </a:spcBef>
              <a:defRPr/>
            </a:lvl2pPr>
            <a:lvl3pPr>
              <a:spcBef>
                <a:spcPts val="600"/>
              </a:spcBef>
              <a:defRPr/>
            </a:lvl3pPr>
            <a:lvl4pPr>
              <a:spcBef>
                <a:spcPts val="600"/>
              </a:spcBef>
              <a:defRPr/>
            </a:lvl4pPr>
            <a:lvl5pPr>
              <a:spcBef>
                <a:spcPts val="600"/>
              </a:spcBef>
              <a:defRPr/>
            </a:lvl5pPr>
          </a:lstStyle>
          <a:p>
            <a:r>
              <a:rPr lang="en-US" dirty="0"/>
              <a:t>Text (20pt)</a:t>
            </a:r>
          </a:p>
        </p:txBody>
      </p:sp>
      <p:sp>
        <p:nvSpPr>
          <p:cNvPr id="17" name="Bildplatzhalter 7">
            <a:extLst>
              <a:ext uri="{FF2B5EF4-FFF2-40B4-BE49-F238E27FC236}">
                <a16:creationId xmlns:a16="http://schemas.microsoft.com/office/drawing/2014/main" id="{A257245C-F172-4383-8396-BCF83CC109F8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6132513" y="1727198"/>
            <a:ext cx="1969028" cy="1455637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2000"/>
            </a:lvl1pPr>
          </a:lstStyle>
          <a:p>
            <a:r>
              <a:rPr lang="en-US" noProof="0" dirty="0"/>
              <a:t>Picture</a:t>
            </a:r>
          </a:p>
        </p:txBody>
      </p:sp>
      <p:sp>
        <p:nvSpPr>
          <p:cNvPr id="18" name="Inhaltsplatzhalter 2">
            <a:extLst>
              <a:ext uri="{FF2B5EF4-FFF2-40B4-BE49-F238E27FC236}">
                <a16:creationId xmlns:a16="http://schemas.microsoft.com/office/drawing/2014/main" id="{861E2ECD-CB24-4B91-8A9B-259A67613C3F}"/>
              </a:ext>
            </a:extLst>
          </p:cNvPr>
          <p:cNvSpPr>
            <a:spLocks noGrp="1"/>
          </p:cNvSpPr>
          <p:nvPr>
            <p:ph idx="18" hasCustomPrompt="1"/>
          </p:nvPr>
        </p:nvSpPr>
        <p:spPr>
          <a:xfrm>
            <a:off x="8879418" y="3433967"/>
            <a:ext cx="1969028" cy="2425599"/>
          </a:xfrm>
        </p:spPr>
        <p:txBody>
          <a:bodyPr/>
          <a:lstStyle>
            <a:lvl1pPr marL="0" indent="0">
              <a:spcBef>
                <a:spcPts val="600"/>
              </a:spcBef>
              <a:buNone/>
              <a:defRPr sz="2000"/>
            </a:lvl1pPr>
            <a:lvl2pPr>
              <a:spcBef>
                <a:spcPts val="600"/>
              </a:spcBef>
              <a:defRPr/>
            </a:lvl2pPr>
            <a:lvl3pPr>
              <a:spcBef>
                <a:spcPts val="600"/>
              </a:spcBef>
              <a:defRPr/>
            </a:lvl3pPr>
            <a:lvl4pPr>
              <a:spcBef>
                <a:spcPts val="600"/>
              </a:spcBef>
              <a:defRPr/>
            </a:lvl4pPr>
            <a:lvl5pPr>
              <a:spcBef>
                <a:spcPts val="600"/>
              </a:spcBef>
              <a:defRPr/>
            </a:lvl5pPr>
          </a:lstStyle>
          <a:p>
            <a:r>
              <a:rPr lang="en-US" dirty="0"/>
              <a:t>Text (20pt)</a:t>
            </a:r>
          </a:p>
        </p:txBody>
      </p:sp>
      <p:sp>
        <p:nvSpPr>
          <p:cNvPr id="19" name="Bildplatzhalter 7">
            <a:extLst>
              <a:ext uri="{FF2B5EF4-FFF2-40B4-BE49-F238E27FC236}">
                <a16:creationId xmlns:a16="http://schemas.microsoft.com/office/drawing/2014/main" id="{2803E856-D15C-4C2A-99FD-4D63E5C34E30}"/>
              </a:ext>
            </a:extLst>
          </p:cNvPr>
          <p:cNvSpPr>
            <a:spLocks noGrp="1"/>
          </p:cNvSpPr>
          <p:nvPr>
            <p:ph type="pic" sz="quarter" idx="19" hasCustomPrompt="1"/>
          </p:nvPr>
        </p:nvSpPr>
        <p:spPr>
          <a:xfrm>
            <a:off x="8879418" y="1730476"/>
            <a:ext cx="1969028" cy="1455637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2000"/>
            </a:lvl1pPr>
          </a:lstStyle>
          <a:p>
            <a:r>
              <a:rPr lang="en-US" noProof="0" dirty="0"/>
              <a:t>Picture</a:t>
            </a:r>
          </a:p>
        </p:txBody>
      </p:sp>
      <p:sp>
        <p:nvSpPr>
          <p:cNvPr id="20" name="Foliennummernplatzhalter 19">
            <a:extLst>
              <a:ext uri="{FF2B5EF4-FFF2-40B4-BE49-F238E27FC236}">
                <a16:creationId xmlns:a16="http://schemas.microsoft.com/office/drawing/2014/main" id="{ED650EED-FA23-43C6-8098-A702770AE51D}"/>
              </a:ext>
            </a:extLst>
          </p:cNvPr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0A6ABA92-B65E-42F5-BB28-73DA50746AED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E5AEC5B9-D2EF-0F4E-9314-0EBF7C51B7F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lnSpc>
                <a:spcPct val="100000"/>
              </a:lnSpc>
              <a:defRPr sz="3200"/>
            </a:lvl1pPr>
          </a:lstStyle>
          <a:p>
            <a:r>
              <a:rPr lang="en-US" dirty="0"/>
              <a:t>Headline (32pt)</a:t>
            </a:r>
          </a:p>
        </p:txBody>
      </p:sp>
    </p:spTree>
    <p:extLst>
      <p:ext uri="{BB962C8B-B14F-4D97-AF65-F5344CB8AC3E}">
        <p14:creationId xmlns:p14="http://schemas.microsoft.com/office/powerpoint/2010/main" val="26243308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arge image black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Bildplatzhalter 7">
            <a:extLst>
              <a:ext uri="{FF2B5EF4-FFF2-40B4-BE49-F238E27FC236}">
                <a16:creationId xmlns:a16="http://schemas.microsoft.com/office/drawing/2014/main" id="{70C9E6CA-E780-4BEA-AB33-52E77BE5A541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670984" y="1727199"/>
            <a:ext cx="5376333" cy="3400426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noProof="0" dirty="0"/>
              <a:t>Picture</a:t>
            </a:r>
          </a:p>
        </p:txBody>
      </p:sp>
      <p:pic>
        <p:nvPicPr>
          <p:cNvPr id="10" name="Grafik 9">
            <a:extLst>
              <a:ext uri="{FF2B5EF4-FFF2-40B4-BE49-F238E27FC236}">
                <a16:creationId xmlns:a16="http://schemas.microsoft.com/office/drawing/2014/main" id="{D6DFA43D-7EFC-4422-899F-A44536AFB74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979975" y="6312000"/>
            <a:ext cx="553212" cy="290576"/>
          </a:xfrm>
          <a:prstGeom prst="rect">
            <a:avLst/>
          </a:prstGeom>
        </p:spPr>
      </p:pic>
      <p:sp>
        <p:nvSpPr>
          <p:cNvPr id="12" name="Foliennummernplatzhalter 11">
            <a:extLst>
              <a:ext uri="{FF2B5EF4-FFF2-40B4-BE49-F238E27FC236}">
                <a16:creationId xmlns:a16="http://schemas.microsoft.com/office/drawing/2014/main" id="{C091CBB9-0ED2-447E-B3AA-D8BD16CC1C43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0A6ABA92-B65E-42F5-BB28-73DA50746AED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E43BAFF3-7966-B045-AF0E-E679C72FAB5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lnSpc>
                <a:spcPct val="100000"/>
              </a:lnSpc>
              <a:defRPr sz="3200">
                <a:solidFill>
                  <a:srgbClr val="FFFFFF"/>
                </a:solidFill>
              </a:defRPr>
            </a:lvl1pPr>
          </a:lstStyle>
          <a:p>
            <a:r>
              <a:rPr lang="en-US" dirty="0"/>
              <a:t>Headline (32pt)</a:t>
            </a:r>
          </a:p>
        </p:txBody>
      </p:sp>
      <p:sp>
        <p:nvSpPr>
          <p:cNvPr id="9" name="Textplatzhalter 2">
            <a:extLst>
              <a:ext uri="{FF2B5EF4-FFF2-40B4-BE49-F238E27FC236}">
                <a16:creationId xmlns:a16="http://schemas.microsoft.com/office/drawing/2014/main" id="{F7A8648F-6F94-4BD6-9057-657CE0AD70B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6816725" y="1727200"/>
            <a:ext cx="4716463" cy="412908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Top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4723950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arge images black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06E6DDF3-5C05-48D7-B14F-C1A55FED1460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70984" y="4884737"/>
            <a:ext cx="4704289" cy="969861"/>
          </a:xfrm>
        </p:spPr>
        <p:txBody>
          <a:bodyPr/>
          <a:lstStyle>
            <a:lvl1pPr marL="0" indent="0">
              <a:spcBef>
                <a:spcPts val="600"/>
              </a:spcBef>
              <a:buNone/>
              <a:defRPr sz="2800">
                <a:solidFill>
                  <a:schemeClr val="bg1"/>
                </a:solidFill>
              </a:defRPr>
            </a:lvl1pPr>
            <a:lvl2pPr>
              <a:spcBef>
                <a:spcPts val="600"/>
              </a:spcBef>
              <a:defRPr>
                <a:solidFill>
                  <a:schemeClr val="bg1"/>
                </a:solidFill>
              </a:defRPr>
            </a:lvl2pPr>
            <a:lvl3pPr>
              <a:spcBef>
                <a:spcPts val="600"/>
              </a:spcBef>
              <a:defRPr>
                <a:solidFill>
                  <a:schemeClr val="bg1"/>
                </a:solidFill>
              </a:defRPr>
            </a:lvl3pPr>
            <a:lvl4pPr>
              <a:spcBef>
                <a:spcPts val="600"/>
              </a:spcBef>
              <a:defRPr>
                <a:solidFill>
                  <a:schemeClr val="bg1"/>
                </a:solidFill>
              </a:defRPr>
            </a:lvl4pPr>
            <a:lvl5pPr>
              <a:spcBef>
                <a:spcPts val="600"/>
              </a:spcBef>
              <a:defRPr>
                <a:solidFill>
                  <a:schemeClr val="bg1"/>
                </a:solidFill>
              </a:defRPr>
            </a:lvl5pPr>
          </a:lstStyle>
          <a:p>
            <a:r>
              <a:rPr lang="en-US" dirty="0"/>
              <a:t>Text (28pt)</a:t>
            </a:r>
          </a:p>
        </p:txBody>
      </p:sp>
      <p:sp>
        <p:nvSpPr>
          <p:cNvPr id="8" name="Bildplatzhalter 7">
            <a:extLst>
              <a:ext uri="{FF2B5EF4-FFF2-40B4-BE49-F238E27FC236}">
                <a16:creationId xmlns:a16="http://schemas.microsoft.com/office/drawing/2014/main" id="{70C9E6CA-E780-4BEA-AB33-52E77BE5A541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670985" y="1727199"/>
            <a:ext cx="4704290" cy="2916239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noProof="0" dirty="0"/>
              <a:t>Picture</a:t>
            </a:r>
          </a:p>
        </p:txBody>
      </p:sp>
      <p:sp>
        <p:nvSpPr>
          <p:cNvPr id="12" name="Inhaltsplatzhalter 2">
            <a:extLst>
              <a:ext uri="{FF2B5EF4-FFF2-40B4-BE49-F238E27FC236}">
                <a16:creationId xmlns:a16="http://schemas.microsoft.com/office/drawing/2014/main" id="{37D0A741-A793-4B42-8225-37550EA0E43A}"/>
              </a:ext>
            </a:extLst>
          </p:cNvPr>
          <p:cNvSpPr>
            <a:spLocks noGrp="1"/>
          </p:cNvSpPr>
          <p:nvPr>
            <p:ph idx="14" hasCustomPrompt="1"/>
          </p:nvPr>
        </p:nvSpPr>
        <p:spPr>
          <a:xfrm>
            <a:off x="6144684" y="4884737"/>
            <a:ext cx="4704289" cy="969861"/>
          </a:xfrm>
        </p:spPr>
        <p:txBody>
          <a:bodyPr/>
          <a:lstStyle>
            <a:lvl1pPr marL="0" indent="0">
              <a:spcBef>
                <a:spcPts val="600"/>
              </a:spcBef>
              <a:buNone/>
              <a:defRPr sz="2800">
                <a:solidFill>
                  <a:schemeClr val="bg1"/>
                </a:solidFill>
              </a:defRPr>
            </a:lvl1pPr>
            <a:lvl2pPr>
              <a:spcBef>
                <a:spcPts val="600"/>
              </a:spcBef>
              <a:defRPr>
                <a:solidFill>
                  <a:schemeClr val="bg1"/>
                </a:solidFill>
              </a:defRPr>
            </a:lvl2pPr>
            <a:lvl3pPr>
              <a:spcBef>
                <a:spcPts val="600"/>
              </a:spcBef>
              <a:defRPr>
                <a:solidFill>
                  <a:schemeClr val="bg1"/>
                </a:solidFill>
              </a:defRPr>
            </a:lvl3pPr>
            <a:lvl4pPr>
              <a:spcBef>
                <a:spcPts val="600"/>
              </a:spcBef>
              <a:defRPr>
                <a:solidFill>
                  <a:schemeClr val="bg1"/>
                </a:solidFill>
              </a:defRPr>
            </a:lvl4pPr>
            <a:lvl5pPr>
              <a:spcBef>
                <a:spcPts val="600"/>
              </a:spcBef>
              <a:defRPr>
                <a:solidFill>
                  <a:schemeClr val="bg1"/>
                </a:solidFill>
              </a:defRPr>
            </a:lvl5pPr>
          </a:lstStyle>
          <a:p>
            <a:r>
              <a:rPr lang="en-US" dirty="0"/>
              <a:t>Text (28pt)</a:t>
            </a:r>
          </a:p>
        </p:txBody>
      </p:sp>
      <p:sp>
        <p:nvSpPr>
          <p:cNvPr id="13" name="Bildplatzhalter 7">
            <a:extLst>
              <a:ext uri="{FF2B5EF4-FFF2-40B4-BE49-F238E27FC236}">
                <a16:creationId xmlns:a16="http://schemas.microsoft.com/office/drawing/2014/main" id="{333807CB-4C73-4E3B-A1D1-85D927EA6580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6144685" y="1727199"/>
            <a:ext cx="4704290" cy="2916239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noProof="0" dirty="0"/>
              <a:t>Picture</a:t>
            </a:r>
          </a:p>
        </p:txBody>
      </p:sp>
      <p:pic>
        <p:nvPicPr>
          <p:cNvPr id="14" name="Grafik 13">
            <a:extLst>
              <a:ext uri="{FF2B5EF4-FFF2-40B4-BE49-F238E27FC236}">
                <a16:creationId xmlns:a16="http://schemas.microsoft.com/office/drawing/2014/main" id="{A351F687-0163-4967-B0F7-21FAF91DDD1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979975" y="6312000"/>
            <a:ext cx="553212" cy="290576"/>
          </a:xfrm>
          <a:prstGeom prst="rect">
            <a:avLst/>
          </a:prstGeom>
        </p:spPr>
      </p:pic>
      <p:sp>
        <p:nvSpPr>
          <p:cNvPr id="10" name="Foliennummernplatzhalter 9">
            <a:extLst>
              <a:ext uri="{FF2B5EF4-FFF2-40B4-BE49-F238E27FC236}">
                <a16:creationId xmlns:a16="http://schemas.microsoft.com/office/drawing/2014/main" id="{C5A7C55E-8985-4FE6-B0DD-6F886D99BB73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0A6ABA92-B65E-42F5-BB28-73DA50746AED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8E8CDFF0-E7E9-AA43-9B34-0D91FBA3F16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lnSpc>
                <a:spcPct val="100000"/>
              </a:lnSpc>
              <a:defRPr sz="3200">
                <a:solidFill>
                  <a:srgbClr val="FFFFFF"/>
                </a:solidFill>
              </a:defRPr>
            </a:lvl1pPr>
          </a:lstStyle>
          <a:p>
            <a:r>
              <a:rPr lang="en-US" noProof="0" dirty="0"/>
              <a:t>Headline (32pt)</a:t>
            </a:r>
          </a:p>
        </p:txBody>
      </p:sp>
    </p:spTree>
    <p:extLst>
      <p:ext uri="{BB962C8B-B14F-4D97-AF65-F5344CB8AC3E}">
        <p14:creationId xmlns:p14="http://schemas.microsoft.com/office/powerpoint/2010/main" val="12447301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2.sv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DBB907FC-8EEA-4706-98EB-1F20D0D83E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8814" y="517525"/>
            <a:ext cx="10874374" cy="966789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 noProof="0" dirty="0"/>
              <a:t>Headline (32pt)</a:t>
            </a:r>
            <a:endParaRPr lang="en-US" dirty="0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CBCB51EB-182E-4020-8D86-3EF8848E6CB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58813" y="1727201"/>
            <a:ext cx="10874375" cy="4127399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 dirty="0"/>
              <a:t>Top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Fußzeilenplatzhalter 4">
            <a:extLst>
              <a:ext uri="{FF2B5EF4-FFF2-40B4-BE49-F238E27FC236}">
                <a16:creationId xmlns:a16="http://schemas.microsoft.com/office/drawing/2014/main" id="{443887A6-C844-4D94-8093-8E7AB89B681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968375" y="6492873"/>
            <a:ext cx="3086100" cy="365125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2" name="Foliennummernplatzhalter 5">
            <a:extLst>
              <a:ext uri="{FF2B5EF4-FFF2-40B4-BE49-F238E27FC236}">
                <a16:creationId xmlns:a16="http://schemas.microsoft.com/office/drawing/2014/main" id="{31DC6C07-C500-4D67-9BA5-BA0F2E32EE9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8813" y="6492875"/>
            <a:ext cx="309562" cy="365125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b="1">
                <a:solidFill>
                  <a:schemeClr val="tx1"/>
                </a:solidFill>
              </a:defRPr>
            </a:lvl1pPr>
          </a:lstStyle>
          <a:p>
            <a:fld id="{0A6ABA92-B65E-42F5-BB28-73DA50746AED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3" name="Datumsplatzhalter 3">
            <a:extLst>
              <a:ext uri="{FF2B5EF4-FFF2-40B4-BE49-F238E27FC236}">
                <a16:creationId xmlns:a16="http://schemas.microsoft.com/office/drawing/2014/main" id="{919E1EF3-8D79-42F7-9C5D-947436740B3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9545680" y="6492874"/>
            <a:ext cx="1296987" cy="365125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r">
              <a:defRPr sz="8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pic>
        <p:nvPicPr>
          <p:cNvPr id="14" name="Grafik 13">
            <a:extLst>
              <a:ext uri="{FF2B5EF4-FFF2-40B4-BE49-F238E27FC236}">
                <a16:creationId xmlns:a16="http://schemas.microsoft.com/office/drawing/2014/main" id="{93631EF1-8F73-4506-8C05-6646BB062A95}"/>
              </a:ext>
            </a:extLst>
          </p:cNvPr>
          <p:cNvPicPr>
            <a:picLocks noChangeAspect="1"/>
          </p:cNvPicPr>
          <p:nvPr userDrawn="1"/>
        </p:nvPicPr>
        <p:blipFill>
          <a:blip r:embed="rId19">
            <a:extLst>
              <a:ext uri="{96DAC541-7B7A-43D3-8B79-37D633B846F1}">
                <asvg:svgBlip xmlns:asvg="http://schemas.microsoft.com/office/drawing/2016/SVG/main" r:embed="rId20"/>
              </a:ext>
            </a:extLst>
          </a:blip>
          <a:stretch>
            <a:fillRect/>
          </a:stretch>
        </p:blipFill>
        <p:spPr>
          <a:xfrm>
            <a:off x="10979976" y="6312000"/>
            <a:ext cx="553212" cy="2905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12526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706" r:id="rId2"/>
    <p:sldLayoutId id="2147483650" r:id="rId3"/>
    <p:sldLayoutId id="2147483692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718" r:id="rId11"/>
    <p:sldLayoutId id="2147483720" r:id="rId12"/>
    <p:sldLayoutId id="2147483655" r:id="rId13"/>
    <p:sldLayoutId id="2147483716" r:id="rId14"/>
    <p:sldLayoutId id="2147483717" r:id="rId15"/>
    <p:sldLayoutId id="2147483721" r:id="rId16"/>
    <p:sldLayoutId id="2147483722" r:id="rId17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3200" b="1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600"/>
        </a:spcBef>
        <a:buFont typeface="Arial" panose="020B0604020202020204" pitchFamily="34" charset="0"/>
        <a:buNone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457200" algn="l" defTabSz="914400" rtl="0" eaLnBrk="1" latinLnBrk="0" hangingPunct="1">
        <a:lnSpc>
          <a:spcPct val="100000"/>
        </a:lnSpc>
        <a:spcBef>
          <a:spcPts val="6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799200" indent="-457200" algn="l" defTabSz="914400" rtl="0" eaLnBrk="1" latinLnBrk="0" hangingPunct="1">
        <a:lnSpc>
          <a:spcPct val="100000"/>
        </a:lnSpc>
        <a:spcBef>
          <a:spcPts val="6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141200" indent="-457200" algn="l" defTabSz="914400" rtl="0" eaLnBrk="1" latinLnBrk="0" hangingPunct="1">
        <a:lnSpc>
          <a:spcPct val="100000"/>
        </a:lnSpc>
        <a:spcBef>
          <a:spcPts val="6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83200" indent="-457200" algn="l" defTabSz="914400" rtl="0" eaLnBrk="1" latinLnBrk="0" hangingPunct="1">
        <a:lnSpc>
          <a:spcPct val="100000"/>
        </a:lnSpc>
        <a:spcBef>
          <a:spcPts val="600"/>
        </a:spcBef>
        <a:buFont typeface="Symbol" panose="05050102010706020507" pitchFamily="18" charset="2"/>
        <a:buChar char="-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415" userDrawn="1">
          <p15:clr>
            <a:srgbClr val="F26B43"/>
          </p15:clr>
        </p15:guide>
        <p15:guide id="2" pos="7265" userDrawn="1">
          <p15:clr>
            <a:srgbClr val="F26B43"/>
          </p15:clr>
        </p15:guide>
        <p15:guide id="3" orient="horz" pos="164" userDrawn="1">
          <p15:clr>
            <a:srgbClr val="F26B43"/>
          </p15:clr>
        </p15:guide>
        <p15:guide id="4" orient="horz" pos="326" userDrawn="1">
          <p15:clr>
            <a:srgbClr val="F26B43"/>
          </p15:clr>
        </p15:guide>
        <p15:guide id="5" orient="horz" pos="3974" userDrawn="1">
          <p15:clr>
            <a:srgbClr val="F26B43"/>
          </p15:clr>
        </p15:guide>
        <p15:guide id="6" orient="horz" pos="4156" userDrawn="1">
          <p15:clr>
            <a:srgbClr val="F26B43"/>
          </p15:clr>
        </p15:guide>
        <p15:guide id="7" pos="801" userDrawn="1">
          <p15:clr>
            <a:srgbClr val="F26B43"/>
          </p15:clr>
        </p15:guide>
        <p15:guide id="8" pos="846" userDrawn="1">
          <p15:clr>
            <a:srgbClr val="F26B43"/>
          </p15:clr>
        </p15:guide>
        <p15:guide id="9" pos="2094" userDrawn="1">
          <p15:clr>
            <a:srgbClr val="F26B43"/>
          </p15:clr>
        </p15:guide>
        <p15:guide id="10" pos="2139" userDrawn="1">
          <p15:clr>
            <a:srgbClr val="F26B43"/>
          </p15:clr>
        </p15:guide>
        <p15:guide id="11" pos="2525" userDrawn="1">
          <p15:clr>
            <a:srgbClr val="F26B43"/>
          </p15:clr>
        </p15:guide>
        <p15:guide id="12" pos="2570" userDrawn="1">
          <p15:clr>
            <a:srgbClr val="F26B43"/>
          </p15:clr>
        </p15:guide>
        <p15:guide id="13" pos="2955" userDrawn="1">
          <p15:clr>
            <a:srgbClr val="F26B43"/>
          </p15:clr>
        </p15:guide>
        <p15:guide id="14" pos="3001" userDrawn="1">
          <p15:clr>
            <a:srgbClr val="F26B43"/>
          </p15:clr>
        </p15:guide>
        <p15:guide id="15" pos="3386" userDrawn="1">
          <p15:clr>
            <a:srgbClr val="F26B43"/>
          </p15:clr>
        </p15:guide>
        <p15:guide id="16" pos="3432" userDrawn="1">
          <p15:clr>
            <a:srgbClr val="F26B43"/>
          </p15:clr>
        </p15:guide>
        <p15:guide id="17" pos="3817" userDrawn="1">
          <p15:clr>
            <a:srgbClr val="F26B43"/>
          </p15:clr>
        </p15:guide>
        <p15:guide id="18" pos="3863" userDrawn="1">
          <p15:clr>
            <a:srgbClr val="F26B43"/>
          </p15:clr>
        </p15:guide>
        <p15:guide id="19" pos="4248" userDrawn="1">
          <p15:clr>
            <a:srgbClr val="F26B43"/>
          </p15:clr>
        </p15:guide>
        <p15:guide id="20" pos="4294" userDrawn="1">
          <p15:clr>
            <a:srgbClr val="F26B43"/>
          </p15:clr>
        </p15:guide>
        <p15:guide id="21" pos="4679" userDrawn="1">
          <p15:clr>
            <a:srgbClr val="F26B43"/>
          </p15:clr>
        </p15:guide>
        <p15:guide id="22" pos="4725" userDrawn="1">
          <p15:clr>
            <a:srgbClr val="F26B43"/>
          </p15:clr>
        </p15:guide>
        <p15:guide id="23" pos="5110" userDrawn="1">
          <p15:clr>
            <a:srgbClr val="F26B43"/>
          </p15:clr>
        </p15:guide>
        <p15:guide id="24" pos="5155" userDrawn="1">
          <p15:clr>
            <a:srgbClr val="F26B43"/>
          </p15:clr>
        </p15:guide>
        <p15:guide id="25" pos="6403" userDrawn="1">
          <p15:clr>
            <a:srgbClr val="F26B43"/>
          </p15:clr>
        </p15:guide>
        <p15:guide id="26" pos="6017" userDrawn="1">
          <p15:clr>
            <a:srgbClr val="F26B43"/>
          </p15:clr>
        </p15:guide>
        <p15:guide id="27" pos="6834" userDrawn="1">
          <p15:clr>
            <a:srgbClr val="F26B43"/>
          </p15:clr>
        </p15:guide>
        <p15:guide id="28" pos="6879" userDrawn="1">
          <p15:clr>
            <a:srgbClr val="F26B43"/>
          </p15:clr>
        </p15:guide>
        <p15:guide id="29" orient="horz" pos="477" userDrawn="1">
          <p15:clr>
            <a:srgbClr val="F26B43"/>
          </p15:clr>
        </p15:guide>
        <p15:guide id="30" orient="horz" pos="630" userDrawn="1">
          <p15:clr>
            <a:srgbClr val="F26B43"/>
          </p15:clr>
        </p15:guide>
        <p15:guide id="31" orient="horz" pos="783" userDrawn="1">
          <p15:clr>
            <a:srgbClr val="F26B43"/>
          </p15:clr>
        </p15:guide>
        <p15:guide id="32" orient="horz" pos="935" userDrawn="1">
          <p15:clr>
            <a:srgbClr val="F26B43"/>
          </p15:clr>
        </p15:guide>
        <p15:guide id="33" orient="horz" pos="1241" userDrawn="1">
          <p15:clr>
            <a:srgbClr val="F26B43"/>
          </p15:clr>
        </p15:guide>
        <p15:guide id="34" orient="horz" pos="1395" userDrawn="1">
          <p15:clr>
            <a:srgbClr val="F26B43"/>
          </p15:clr>
        </p15:guide>
        <p15:guide id="35" orient="horz" pos="1548" userDrawn="1">
          <p15:clr>
            <a:srgbClr val="F26B43"/>
          </p15:clr>
        </p15:guide>
        <p15:guide id="36" orient="horz" pos="1701" userDrawn="1">
          <p15:clr>
            <a:srgbClr val="F26B43"/>
          </p15:clr>
        </p15:guide>
        <p15:guide id="37" orient="horz" pos="1854" userDrawn="1">
          <p15:clr>
            <a:srgbClr val="F26B43"/>
          </p15:clr>
        </p15:guide>
        <p15:guide id="38" orient="horz" pos="2007" userDrawn="1">
          <p15:clr>
            <a:srgbClr val="F26B43"/>
          </p15:clr>
        </p15:guide>
        <p15:guide id="39" orient="horz" pos="2160" userDrawn="1">
          <p15:clr>
            <a:srgbClr val="F26B43"/>
          </p15:clr>
        </p15:guide>
        <p15:guide id="40" orient="horz" pos="2312" userDrawn="1">
          <p15:clr>
            <a:srgbClr val="F26B43"/>
          </p15:clr>
        </p15:guide>
        <p15:guide id="41" orient="horz" pos="2465" userDrawn="1">
          <p15:clr>
            <a:srgbClr val="F26B43"/>
          </p15:clr>
        </p15:guide>
        <p15:guide id="42" orient="horz" pos="2618" userDrawn="1">
          <p15:clr>
            <a:srgbClr val="F26B43"/>
          </p15:clr>
        </p15:guide>
        <p15:guide id="43" orient="horz" pos="2771" userDrawn="1">
          <p15:clr>
            <a:srgbClr val="F26B43"/>
          </p15:clr>
        </p15:guide>
        <p15:guide id="44" orient="horz" pos="2925" userDrawn="1">
          <p15:clr>
            <a:srgbClr val="F26B43"/>
          </p15:clr>
        </p15:guide>
        <p15:guide id="45" orient="horz" pos="3077" userDrawn="1">
          <p15:clr>
            <a:srgbClr val="F26B43"/>
          </p15:clr>
        </p15:guide>
        <p15:guide id="46" orient="horz" pos="3230" userDrawn="1">
          <p15:clr>
            <a:srgbClr val="F26B43"/>
          </p15:clr>
        </p15:guide>
        <p15:guide id="47" orient="horz" pos="3383" userDrawn="1">
          <p15:clr>
            <a:srgbClr val="F26B43"/>
          </p15:clr>
        </p15:guide>
        <p15:guide id="48" orient="horz" pos="3536" userDrawn="1">
          <p15:clr>
            <a:srgbClr val="F26B43"/>
          </p15:clr>
        </p15:guide>
        <p15:guide id="49" orient="horz" pos="3689" userDrawn="1">
          <p15:clr>
            <a:srgbClr val="F26B43"/>
          </p15:clr>
        </p15:guide>
        <p15:guide id="50" orient="horz" pos="1088" userDrawn="1">
          <p15:clr>
            <a:srgbClr val="F26B43"/>
          </p15:clr>
        </p15:guide>
        <p15:guide id="51" pos="1708" userDrawn="1">
          <p15:clr>
            <a:srgbClr val="F26B43"/>
          </p15:clr>
        </p15:guide>
        <p15:guide id="52" pos="1663" userDrawn="1">
          <p15:clr>
            <a:srgbClr val="F26B43"/>
          </p15:clr>
        </p15:guide>
        <p15:guide id="53" pos="1277" userDrawn="1">
          <p15:clr>
            <a:srgbClr val="F26B43"/>
          </p15:clr>
        </p15:guide>
        <p15:guide id="54" pos="1232" userDrawn="1">
          <p15:clr>
            <a:srgbClr val="F26B43"/>
          </p15:clr>
        </p15:guide>
        <p15:guide id="55" pos="5541" userDrawn="1">
          <p15:clr>
            <a:srgbClr val="F26B43"/>
          </p15:clr>
        </p15:guide>
        <p15:guide id="56" pos="5586" userDrawn="1">
          <p15:clr>
            <a:srgbClr val="F26B43"/>
          </p15:clr>
        </p15:guide>
        <p15:guide id="57" pos="5972" userDrawn="1">
          <p15:clr>
            <a:srgbClr val="F26B43"/>
          </p15:clr>
        </p15:guide>
        <p15:guide id="58" pos="6448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7" Type="http://schemas.openxmlformats.org/officeDocument/2006/relationships/image" Target="../media/image22.jpeg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21.jpeg"/><Relationship Id="rId5" Type="http://schemas.openxmlformats.org/officeDocument/2006/relationships/image" Target="../media/image20.png"/><Relationship Id="rId4" Type="http://schemas.openxmlformats.org/officeDocument/2006/relationships/image" Target="../media/image19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E6359ADB-41E4-417C-AF4A-3767AE611B6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620BC618-6188-40E4-9D6B-70D25156622A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E7A2F670-B58C-4FCE-B737-437715DFBE58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CEBBA713-BB93-4920-B8B4-FAE0A72AAB8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8E4BAC18-E844-420B-BE56-CE567A6C2E8F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de-CH" dirty="0" err="1"/>
              <a:t>Ankle</a:t>
            </a:r>
            <a:r>
              <a:rPr lang="de-CH" dirty="0"/>
              <a:t> </a:t>
            </a:r>
            <a:r>
              <a:rPr lang="de-CH" dirty="0" err="1"/>
              <a:t>fracture</a:t>
            </a:r>
            <a:endParaRPr lang="de-CH" dirty="0"/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83CFF668-EEDD-444D-AC44-BD5595A5E288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en-US" dirty="0"/>
              <a:t>Case for small group discussion</a:t>
            </a:r>
          </a:p>
          <a:p>
            <a:r>
              <a:rPr lang="en-US" dirty="0"/>
              <a:t>AO Trauma—Foot &amp; Ankle</a:t>
            </a:r>
          </a:p>
          <a:p>
            <a:r>
              <a:rPr lang="en-US" dirty="0"/>
              <a:t>Module 1a: Ankle trauma—ankle fractures</a:t>
            </a:r>
          </a:p>
          <a:p>
            <a:endParaRPr lang="en-US" dirty="0"/>
          </a:p>
          <a:p>
            <a:endParaRPr lang="de-CH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noProof="0" dirty="0"/>
              <a:t>Case description</a:t>
            </a:r>
          </a:p>
        </p:txBody>
      </p:sp>
      <p:sp>
        <p:nvSpPr>
          <p:cNvPr id="4100" name="Rectangle 3"/>
          <p:cNvSpPr>
            <a:spLocks noGrp="1" noChangeArrowheads="1"/>
          </p:cNvSpPr>
          <p:nvPr>
            <p:ph type="body" sz="quarter" idx="13"/>
          </p:nvPr>
        </p:nvSpPr>
        <p:spPr/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31-year-old woman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Car accident 3 hours previously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Soft tissues in adequate condition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Closed injury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Is this sufficient information?</a:t>
            </a:r>
          </a:p>
        </p:txBody>
      </p:sp>
      <p:pic>
        <p:nvPicPr>
          <p:cNvPr id="5" name="Picture 7" descr="DSC03676"/>
          <p:cNvPicPr>
            <a:picLocks noChangeAspect="1" noChangeArrowheads="1"/>
          </p:cNvPicPr>
          <p:nvPr/>
        </p:nvPicPr>
        <p:blipFill>
          <a:blip r:embed="rId3" cstate="email"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80000" y="1260000"/>
            <a:ext cx="3780000" cy="504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Further investigations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type="body" sz="quarter" idx="13"/>
          </p:nvPr>
        </p:nvSpPr>
        <p:spPr>
          <a:xfrm>
            <a:off x="658813" y="1727200"/>
            <a:ext cx="4789487" cy="4129088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CT-scan confirms impaction of the medial plafond</a:t>
            </a: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06E2F6EA-42AF-46BC-A0AF-9D8C8B932E35}"/>
              </a:ext>
            </a:extLst>
          </p:cNvPr>
          <p:cNvGrpSpPr/>
          <p:nvPr/>
        </p:nvGrpSpPr>
        <p:grpSpPr>
          <a:xfrm>
            <a:off x="6480000" y="1260000"/>
            <a:ext cx="3806190" cy="5074920"/>
            <a:chOff x="7032104" y="1484784"/>
            <a:chExt cx="3429000" cy="4572000"/>
          </a:xfrm>
        </p:grpSpPr>
        <p:pic>
          <p:nvPicPr>
            <p:cNvPr id="5" name="Picture 7" descr="DSC03676"/>
            <p:cNvPicPr>
              <a:picLocks noChangeAspect="1" noChangeArrowheads="1"/>
            </p:cNvPicPr>
            <p:nvPr/>
          </p:nvPicPr>
          <p:blipFill>
            <a:blip r:embed="rId3" cstate="email">
              <a:grayscl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032104" y="1484784"/>
              <a:ext cx="3429000" cy="4572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6" name="Right Arrow 5"/>
            <p:cNvSpPr/>
            <p:nvPr/>
          </p:nvSpPr>
          <p:spPr bwMode="auto">
            <a:xfrm rot="17777813">
              <a:off x="7196521" y="4308293"/>
              <a:ext cx="1023392" cy="520676"/>
            </a:xfrm>
            <a:prstGeom prst="rightArrow">
              <a:avLst/>
            </a:prstGeom>
            <a:solidFill>
              <a:srgbClr val="FF00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de-CH" sz="1400">
                <a:latin typeface="Arial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0133517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Which treatment option would you choose?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type="body" sz="quarter" idx="13"/>
          </p:nvPr>
        </p:nvSpPr>
        <p:spPr>
          <a:xfrm>
            <a:off x="658813" y="1727200"/>
            <a:ext cx="4716462" cy="4129088"/>
          </a:xfrm>
        </p:spPr>
        <p:txBody>
          <a:bodyPr/>
          <a:lstStyle/>
          <a:p>
            <a:r>
              <a:rPr lang="en-US" sz="2400" dirty="0"/>
              <a:t>Options: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Closed reduction and cast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ORIF with cannulated screws for medial malleolus and plate for distal fibula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ORIF both malleoli with </a:t>
            </a:r>
            <a:r>
              <a:rPr lang="en-US" sz="2400" dirty="0" err="1"/>
              <a:t>antiglide</a:t>
            </a:r>
            <a:r>
              <a:rPr lang="en-US" sz="2400" dirty="0"/>
              <a:t> plates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External fixator</a:t>
            </a:r>
          </a:p>
        </p:txBody>
      </p:sp>
      <p:pic>
        <p:nvPicPr>
          <p:cNvPr id="5" name="Picture 7" descr="DSC03676"/>
          <p:cNvPicPr>
            <a:picLocks noChangeAspect="1" noChangeArrowheads="1"/>
          </p:cNvPicPr>
          <p:nvPr/>
        </p:nvPicPr>
        <p:blipFill>
          <a:blip r:embed="rId3" cstate="email"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80000" y="1260000"/>
            <a:ext cx="3780000" cy="504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042273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8814" y="517525"/>
            <a:ext cx="10689371" cy="966789"/>
          </a:xfrm>
        </p:spPr>
        <p:txBody>
          <a:bodyPr/>
          <a:lstStyle/>
          <a:p>
            <a:r>
              <a:rPr lang="en-US" noProof="0" dirty="0"/>
              <a:t>Anatomical ORIF of the distal fibula and </a:t>
            </a:r>
            <a:r>
              <a:rPr lang="en-US" noProof="0" dirty="0" err="1"/>
              <a:t>antiglide</a:t>
            </a:r>
            <a:r>
              <a:rPr lang="en-US" noProof="0" dirty="0"/>
              <a:t> medial plate</a:t>
            </a:r>
          </a:p>
        </p:txBody>
      </p:sp>
      <p:pic>
        <p:nvPicPr>
          <p:cNvPr id="5" name="Picture 6" descr="DSC03687"/>
          <p:cNvPicPr>
            <a:picLocks noChangeAspect="1" noChangeArrowheads="1"/>
          </p:cNvPicPr>
          <p:nvPr/>
        </p:nvPicPr>
        <p:blipFill>
          <a:blip r:embed="rId2" cstate="print"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82"/>
          <a:stretch>
            <a:fillRect/>
          </a:stretch>
        </p:blipFill>
        <p:spPr bwMode="auto">
          <a:xfrm>
            <a:off x="4344654" y="1730774"/>
            <a:ext cx="3503884" cy="4866875"/>
          </a:xfrm>
          <a:prstGeom prst="rect">
            <a:avLst/>
          </a:prstGeom>
          <a:solidFill>
            <a:srgbClr val="FFFFFF">
              <a:shade val="85000"/>
            </a:srgbClr>
          </a:solidFill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39497019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 err="1"/>
              <a:t>Antiglide</a:t>
            </a:r>
            <a:r>
              <a:rPr lang="en-US" noProof="0" dirty="0"/>
              <a:t> plate</a:t>
            </a: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7D10AE15-FBA4-4062-B8EF-9BDCCB33E13E}"/>
              </a:ext>
            </a:extLst>
          </p:cNvPr>
          <p:cNvGrpSpPr/>
          <p:nvPr/>
        </p:nvGrpSpPr>
        <p:grpSpPr>
          <a:xfrm>
            <a:off x="2053408" y="2115170"/>
            <a:ext cx="8078787" cy="4193863"/>
            <a:chOff x="2284413" y="1903414"/>
            <a:chExt cx="8078787" cy="4193863"/>
          </a:xfrm>
        </p:grpSpPr>
        <p:pic>
          <p:nvPicPr>
            <p:cNvPr id="5" name="Picture 6" descr="DSC03689"/>
            <p:cNvPicPr>
              <a:picLocks noChangeAspect="1" noChangeArrowheads="1"/>
            </p:cNvPicPr>
            <p:nvPr/>
          </p:nvPicPr>
          <p:blipFill>
            <a:blip r:embed="rId2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>
            <a:xfrm>
              <a:off x="6019800" y="2839727"/>
              <a:ext cx="4343400" cy="3257550"/>
            </a:xfrm>
            <a:prstGeom prst="rect">
              <a:avLst/>
            </a:prstGeom>
            <a:solidFill>
              <a:srgbClr val="FFFFFF">
                <a:shade val="85000"/>
              </a:srgbClr>
            </a:solidFill>
            <a:effectLst/>
          </p:spPr>
        </p:pic>
        <p:pic>
          <p:nvPicPr>
            <p:cNvPr id="6" name="Picture 7" descr="DSC03691"/>
            <p:cNvPicPr>
              <a:picLocks noChangeAspect="1" noChangeArrowheads="1"/>
            </p:cNvPicPr>
            <p:nvPr/>
          </p:nvPicPr>
          <p:blipFill>
            <a:blip r:embed="rId3" cstate="print">
              <a:grayscl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-46"/>
            <a:stretch>
              <a:fillRect/>
            </a:stretch>
          </p:blipFill>
          <p:spPr bwMode="auto">
            <a:xfrm rot="5394523">
              <a:off x="1987551" y="2200276"/>
              <a:ext cx="4191000" cy="3597275"/>
            </a:xfrm>
            <a:prstGeom prst="rect">
              <a:avLst/>
            </a:prstGeom>
            <a:solidFill>
              <a:srgbClr val="FFFFFF">
                <a:shade val="85000"/>
              </a:srgb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37539305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3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2012"/>
          <a:stretch/>
        </p:blipFill>
        <p:spPr bwMode="auto">
          <a:xfrm>
            <a:off x="8196921" y="3670300"/>
            <a:ext cx="1475496" cy="2638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0595"/>
          <a:stretch/>
        </p:blipFill>
        <p:spPr bwMode="auto">
          <a:xfrm>
            <a:off x="5226848" y="2214563"/>
            <a:ext cx="3022962" cy="21798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Medial malleolus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type="body" sz="quarter" idx="13"/>
          </p:nvPr>
        </p:nvSpPr>
        <p:spPr>
          <a:xfrm>
            <a:off x="658812" y="1727200"/>
            <a:ext cx="11093633" cy="730250"/>
          </a:xfrm>
        </p:spPr>
        <p:txBody>
          <a:bodyPr/>
          <a:lstStyle/>
          <a:p>
            <a:r>
              <a:rPr lang="en-US" sz="2400" dirty="0"/>
              <a:t>Vertically oriented fracture compression and buttress impaction fragment(s)</a:t>
            </a:r>
          </a:p>
        </p:txBody>
      </p:sp>
      <p:pic>
        <p:nvPicPr>
          <p:cNvPr id="5" name="Picture 2"/>
          <p:cNvPicPr>
            <a:picLocks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6272" y="4398963"/>
            <a:ext cx="1293545" cy="2198688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>
            <a:outerShdw sx="1000" sy="1000" algn="ctr" rotWithShape="0">
              <a:srgbClr val="000000"/>
            </a:outerShdw>
          </a:effectLst>
        </p:spPr>
      </p:pic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58715" y="2219124"/>
            <a:ext cx="1547796" cy="21798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Picture 5"/>
          <p:cNvPicPr>
            <a:picLocks noChangeAspect="1" noChangeArrowheads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2535" y="2219124"/>
            <a:ext cx="1711718" cy="21798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" name="Picture 7" descr="delisle-2a"/>
          <p:cNvPicPr>
            <a:picLocks noChangeAspect="1" noChangeArrowheads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2535" y="4395872"/>
            <a:ext cx="1358747" cy="22017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8" descr="Delisle-1c"/>
          <p:cNvPicPr>
            <a:picLocks noChangeAspect="1" noChangeArrowheads="1"/>
          </p:cNvPicPr>
          <p:nvPr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58714" y="4398963"/>
            <a:ext cx="1826217" cy="2198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2958932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</a:t>
            </a:r>
            <a:r>
              <a:rPr lang="en-US" noProof="0" dirty="0" err="1"/>
              <a:t>ake</a:t>
            </a:r>
            <a:r>
              <a:rPr lang="en-US" noProof="0" dirty="0"/>
              <a:t>-home messages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type="body" sz="quarter" idx="13"/>
          </p:nvPr>
        </p:nvSpPr>
        <p:spPr>
          <a:xfrm>
            <a:off x="658812" y="1727200"/>
            <a:ext cx="9577387" cy="4129088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Vertical medial malleolar fracture indicates supination-adduction stage 2 fracture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Be aware of medial impaction of the tibial plafond in supination-adduction stage 2 fractures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Buttress plating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Avoid standard oblique medial malleolar screws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Protected weight-bearing due to joint impaction</a:t>
            </a:r>
          </a:p>
        </p:txBody>
      </p:sp>
    </p:spTree>
    <p:extLst>
      <p:ext uri="{BB962C8B-B14F-4D97-AF65-F5344CB8AC3E}">
        <p14:creationId xmlns:p14="http://schemas.microsoft.com/office/powerpoint/2010/main" val="27162992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AO">
      <a:dk1>
        <a:srgbClr val="000000"/>
      </a:dk1>
      <a:lt1>
        <a:srgbClr val="FFFFFF"/>
      </a:lt1>
      <a:dk2>
        <a:srgbClr val="042D98"/>
      </a:dk2>
      <a:lt2>
        <a:srgbClr val="F6F4F2"/>
      </a:lt2>
      <a:accent1>
        <a:srgbClr val="001B62"/>
      </a:accent1>
      <a:accent2>
        <a:srgbClr val="3B7FF6"/>
      </a:accent2>
      <a:accent3>
        <a:srgbClr val="04F1FE"/>
      </a:accent3>
      <a:accent4>
        <a:srgbClr val="00293A"/>
      </a:accent4>
      <a:accent5>
        <a:srgbClr val="00765C"/>
      </a:accent5>
      <a:accent6>
        <a:srgbClr val="00EB9B"/>
      </a:accent6>
      <a:hlink>
        <a:srgbClr val="000000"/>
      </a:hlink>
      <a:folHlink>
        <a:srgbClr val="000000"/>
      </a:folHlink>
    </a:clrScheme>
    <a:fontScheme name="Ar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custClrLst>
    <a:custClr name="AO blue">
      <a:srgbClr val="042D98"/>
    </a:custClr>
    <a:custClr name="AO light grey">
      <a:srgbClr val="DCD4CB"/>
    </a:custClr>
    <a:custClr name="AO dark blue">
      <a:srgbClr val="001B62"/>
    </a:custClr>
    <a:custClr name="Dark purple">
      <a:srgbClr val="3F0343"/>
    </a:custClr>
    <a:custClr name="Dark green">
      <a:srgbClr val="00293A"/>
    </a:custClr>
    <a:custClr name="White">
      <a:srgbClr val="FFFFFF"/>
    </a:custClr>
    <a:custClr name="White">
      <a:srgbClr val="FFFFFF"/>
    </a:custClr>
    <a:custClr name="White">
      <a:srgbClr val="FFFFFF"/>
    </a:custClr>
    <a:custClr name="White">
      <a:srgbClr val="FFFFFF"/>
    </a:custClr>
    <a:custClr name="White">
      <a:srgbClr val="FFFFFF"/>
    </a:custClr>
    <a:custClr name="AO yellow">
      <a:srgbClr val="FFF500"/>
    </a:custClr>
    <a:custClr name="AO light grey 75%">
      <a:srgbClr val="E5DFD8"/>
    </a:custClr>
    <a:custClr name="Blue">
      <a:srgbClr val="1E4DAC"/>
    </a:custClr>
    <a:custClr name="Purple">
      <a:srgbClr val="5D0255"/>
    </a:custClr>
    <a:custClr name="Green">
      <a:srgbClr val="00504B"/>
    </a:custClr>
    <a:custClr name="White">
      <a:srgbClr val="FFFFFF"/>
    </a:custClr>
    <a:custClr name="White">
      <a:srgbClr val="FFFFFF"/>
    </a:custClr>
    <a:custClr name="White">
      <a:srgbClr val="FFFFFF"/>
    </a:custClr>
    <a:custClr name="White">
      <a:srgbClr val="FFFFFF"/>
    </a:custClr>
    <a:custClr name="White">
      <a:srgbClr val="FFFFFF"/>
    </a:custClr>
    <a:custClr name="White">
      <a:srgbClr val="FFFFFF"/>
    </a:custClr>
    <a:custClr name="AO light grey 50%">
      <a:srgbClr val="EEEAE5"/>
    </a:custClr>
    <a:custClr name="AO active blue">
      <a:srgbClr val="3B7FF6"/>
    </a:custClr>
    <a:custClr name="Purple">
      <a:srgbClr val="7B0067"/>
    </a:custClr>
    <a:custClr name="Green">
      <a:srgbClr val="00765C"/>
    </a:custClr>
    <a:custClr name="White">
      <a:srgbClr val="FFFFFF"/>
    </a:custClr>
    <a:custClr name="White">
      <a:srgbClr val="FFFFFF"/>
    </a:custClr>
    <a:custClr name="White">
      <a:srgbClr val="FFFFFF"/>
    </a:custClr>
    <a:custClr name="White">
      <a:srgbClr val="FFFFFF"/>
    </a:custClr>
    <a:custClr name="White">
      <a:srgbClr val="FFFFFF"/>
    </a:custClr>
    <a:custClr name="White">
      <a:srgbClr val="FFFFFF"/>
    </a:custClr>
    <a:custClr name="AO light grey 25%">
      <a:srgbClr val="F6F4F2"/>
    </a:custClr>
    <a:custClr name="Blue">
      <a:srgbClr val="20B8FA"/>
    </a:custClr>
    <a:custClr name="Red">
      <a:srgbClr val="BA125E"/>
    </a:custClr>
    <a:custClr name="Green">
      <a:srgbClr val="00B17B"/>
    </a:custClr>
    <a:custClr name="White">
      <a:srgbClr val="FFFFFF"/>
    </a:custClr>
    <a:custClr name="White">
      <a:srgbClr val="FFFFFF"/>
    </a:custClr>
    <a:custClr name="White">
      <a:srgbClr val="FFFFFF"/>
    </a:custClr>
    <a:custClr name="White">
      <a:srgbClr val="FFFFFF"/>
    </a:custClr>
    <a:custClr name="White">
      <a:srgbClr val="FFFFFF"/>
    </a:custClr>
    <a:custClr name="White">
      <a:srgbClr val="FFFFFF"/>
    </a:custClr>
    <a:custClr name="White">
      <a:srgbClr val="FFFFFF"/>
    </a:custClr>
    <a:custClr name="Bright blue">
      <a:srgbClr val="04F1FE"/>
    </a:custClr>
    <a:custClr name="Bright red">
      <a:srgbClr val="F92355"/>
    </a:custClr>
    <a:custClr name="Bright green">
      <a:srgbClr val="00EB9B"/>
    </a:custClr>
    <a:custClr name="White">
      <a:srgbClr val="FFFFFF"/>
    </a:custClr>
    <a:custClr name="White">
      <a:srgbClr val="FFFFFF"/>
    </a:custClr>
    <a:custClr name="White">
      <a:srgbClr val="FFFFFF"/>
    </a:custClr>
    <a:custClr name="White">
      <a:srgbClr val="FFFFFF"/>
    </a:custClr>
    <a:custClr name="White">
      <a:srgbClr val="FFFFFF"/>
    </a:custClr>
  </a:custClrLst>
  <a:extLst>
    <a:ext uri="{05A4C25C-085E-4340-85A3-A5531E510DB2}">
      <thm15:themeFamily xmlns:thm15="http://schemas.microsoft.com/office/thememl/2012/main" name="ao_davoscourses_16_9.potx" id="{27C62C7E-5F84-4BD5-87EB-D5974C46EFFF}" vid="{9EE5B033-753F-4135-BEB1-C62427851B43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482383CBCAF3A545BC7144B0E12C7B2C" ma:contentTypeVersion="10" ma:contentTypeDescription="Ein neues Dokument erstellen." ma:contentTypeScope="" ma:versionID="bfb1e4006bd1060b64c46c09a0f28817">
  <xsd:schema xmlns:xsd="http://www.w3.org/2001/XMLSchema" xmlns:xs="http://www.w3.org/2001/XMLSchema" xmlns:p="http://schemas.microsoft.com/office/2006/metadata/properties" xmlns:ns2="73995102-056c-4a51-bfb1-c663c0490c54" xmlns:ns3="2e5162b4-c70b-477c-8fa3-c9cdb63e7b34" targetNamespace="http://schemas.microsoft.com/office/2006/metadata/properties" ma:root="true" ma:fieldsID="41115af916c2dc5809368bc6b92ebc14" ns2:_="" ns3:_="">
    <xsd:import namespace="73995102-056c-4a51-bfb1-c663c0490c54"/>
    <xsd:import namespace="2e5162b4-c70b-477c-8fa3-c9cdb63e7b3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DateTaken" minOccurs="0"/>
                <xsd:element ref="ns2:MediaServiceLocation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3995102-056c-4a51-bfb1-c663c0490c5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e5162b4-c70b-477c-8fa3-c9cdb63e7b34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Freigegeben für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Freigegeben für -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80A9DA8D-F4F5-46BE-A98D-729C691E8482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77CCB51A-46FF-4884-A131-E47DD6D74907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E5A194C0-8BC8-4B71-A459-6886C985AA3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3995102-056c-4a51-bfb1-c663c0490c54"/>
    <ds:schemaRef ds:uri="2e5162b4-c70b-477c-8fa3-c9cdb63e7b3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ao_trauma_16_9</Template>
  <TotalTime>0</TotalTime>
  <Words>181</Words>
  <Application>Microsoft Office PowerPoint</Application>
  <PresentationFormat>Widescreen</PresentationFormat>
  <Paragraphs>38</Paragraphs>
  <Slides>8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Symbol</vt:lpstr>
      <vt:lpstr>Office</vt:lpstr>
      <vt:lpstr>PowerPoint Presentation</vt:lpstr>
      <vt:lpstr>Case description</vt:lpstr>
      <vt:lpstr>Further investigations</vt:lpstr>
      <vt:lpstr>Which treatment option would you choose?</vt:lpstr>
      <vt:lpstr>Anatomical ORIF of the distal fibula and antiglide medial plate</vt:lpstr>
      <vt:lpstr>Antiglide plate</vt:lpstr>
      <vt:lpstr>Medial malleolus</vt:lpstr>
      <vt:lpstr>Take-home messages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Roman Kellenberger</dc:creator>
  <cp:lastModifiedBy>Roman Kellenberger</cp:lastModifiedBy>
  <cp:revision>4</cp:revision>
  <dcterms:created xsi:type="dcterms:W3CDTF">2020-04-17T07:48:15Z</dcterms:created>
  <dcterms:modified xsi:type="dcterms:W3CDTF">2020-04-22T13:13:59Z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Label">
    <vt:i4>0</vt:i4>
  </property>
  <property fmtid="{D5CDD505-2E9C-101B-9397-08002B2CF9AE}" pid="3" name="ContentTypeId">
    <vt:lpwstr>0x010100482383CBCAF3A545BC7144B0E12C7B2C</vt:lpwstr>
  </property>
</Properties>
</file>