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Lst>
  <p:notesMasterIdLst>
    <p:notesMasterId r:id="rId11"/>
  </p:notesMasterIdLst>
  <p:sldIdLst>
    <p:sldId id="256" r:id="rId5"/>
    <p:sldId id="257" r:id="rId6"/>
    <p:sldId id="258" r:id="rId7"/>
    <p:sldId id="259" r:id="rId8"/>
    <p:sldId id="260" r:id="rId9"/>
    <p:sldId id="261" r:id="rId10"/>
  </p:sldIdLst>
  <p:sldSz cx="12192000" cy="6858000"/>
  <p:notesSz cx="7099300" cy="10234613"/>
  <p:defaultTextStyle>
    <a:defPPr>
      <a:defRPr lang="de-CH"/>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bhoyroo" initials="v" lastIdx="5" clrIdx="0"/>
  <p:cmAuthor id="1" name="Jecca Reichmuth"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D98"/>
    <a:srgbClr val="29529B"/>
    <a:srgbClr val="000000"/>
    <a:srgbClr val="4D4D4D"/>
    <a:srgbClr val="808080"/>
    <a:srgbClr val="0E2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83814" autoAdjust="0"/>
  </p:normalViewPr>
  <p:slideViewPr>
    <p:cSldViewPr>
      <p:cViewPr varScale="1">
        <p:scale>
          <a:sx n="68" d="100"/>
          <a:sy n="68" d="100"/>
        </p:scale>
        <p:origin x="994" y="82"/>
      </p:cViewPr>
      <p:guideLst>
        <p:guide orient="horz" pos="2160"/>
        <p:guide pos="332"/>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1300"/>
            </a:lvl1pPr>
          </a:lstStyle>
          <a:p>
            <a:endParaRPr lang="en-US" altLang="en-US"/>
          </a:p>
        </p:txBody>
      </p:sp>
      <p:sp>
        <p:nvSpPr>
          <p:cNvPr id="2765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en-US"/>
          </a:p>
        </p:txBody>
      </p:sp>
      <p:sp>
        <p:nvSpPr>
          <p:cNvPr id="5124"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2765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1300"/>
            </a:lvl1pPr>
          </a:lstStyle>
          <a:p>
            <a:endParaRPr lang="en-US" altLang="en-US"/>
          </a:p>
        </p:txBody>
      </p:sp>
      <p:sp>
        <p:nvSpPr>
          <p:cNvPr id="2765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DD030F28-6A89-4AFC-B88A-F53800B84AD4}" type="slidenum">
              <a:rPr lang="de-CH" altLang="en-US"/>
              <a:pPr/>
              <a:t>‹#›</a:t>
            </a:fld>
            <a:endParaRPr lang="de-CH" altLang="en-US"/>
          </a:p>
        </p:txBody>
      </p:sp>
    </p:spTree>
    <p:extLst>
      <p:ext uri="{BB962C8B-B14F-4D97-AF65-F5344CB8AC3E}">
        <p14:creationId xmlns:p14="http://schemas.microsoft.com/office/powerpoint/2010/main" val="3599336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altLang="en-US" kern="0" dirty="0">
                <a:solidFill>
                  <a:srgbClr val="FF0000"/>
                </a:solidFill>
              </a:rPr>
              <a:t>Zygomaticomaxillary complex (ZMC) fractures without orbital floor repair</a:t>
            </a:r>
          </a:p>
          <a:p>
            <a:endParaRPr lang="en-US" b="0" kern="0" dirty="0"/>
          </a:p>
          <a:p>
            <a:r>
              <a:rPr lang="en-US" b="0" kern="0" dirty="0"/>
              <a:t>Note: It is important to know that the small group discussions are not about any individual case (these discussions often use a mixture of patient cases and images)</a:t>
            </a:r>
            <a:endParaRPr lang="de-CH" dirty="0"/>
          </a:p>
        </p:txBody>
      </p:sp>
      <p:sp>
        <p:nvSpPr>
          <p:cNvPr id="4" name="Slide Number Placeholder 3"/>
          <p:cNvSpPr>
            <a:spLocks noGrp="1"/>
          </p:cNvSpPr>
          <p:nvPr>
            <p:ph type="sldNum" sz="quarter" idx="10"/>
          </p:nvPr>
        </p:nvSpPr>
        <p:spPr/>
        <p:txBody>
          <a:bodyPr/>
          <a:lstStyle/>
          <a:p>
            <a:fld id="{DD030F28-6A89-4AFC-B88A-F53800B84AD4}" type="slidenum">
              <a:rPr lang="de-CH" altLang="en-US" smtClean="0"/>
              <a:pPr/>
              <a:t>1</a:t>
            </a:fld>
            <a:endParaRPr lang="de-CH" altLang="en-US"/>
          </a:p>
        </p:txBody>
      </p:sp>
    </p:spTree>
    <p:extLst>
      <p:ext uri="{BB962C8B-B14F-4D97-AF65-F5344CB8AC3E}">
        <p14:creationId xmlns:p14="http://schemas.microsoft.com/office/powerpoint/2010/main" val="63405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buFontTx/>
              <a:buNone/>
            </a:pPr>
            <a:endParaRPr lang="en-US" altLang="en-US" dirty="0">
              <a:ea typeface="MS PGothic" pitchFamily="34" charset="-128"/>
            </a:endParaRPr>
          </a:p>
          <a:p>
            <a:pPr marL="0" marR="0" indent="0" algn="l" defTabSz="914400" rtl="0" eaLnBrk="1" fontAlgn="base" latinLnBrk="0" hangingPunct="1">
              <a:lnSpc>
                <a:spcPct val="100000"/>
              </a:lnSpc>
              <a:spcBef>
                <a:spcPct val="30000"/>
              </a:spcBef>
              <a:spcAft>
                <a:spcPct val="0"/>
              </a:spcAft>
              <a:buClrTx/>
              <a:buSzTx/>
              <a:buFontTx/>
              <a:buChar char="•"/>
              <a:tabLst/>
              <a:defRPr/>
            </a:pPr>
            <a:r>
              <a:rPr lang="en-US" altLang="en-US" dirty="0">
                <a:ea typeface="MS PGothic" pitchFamily="34" charset="-128"/>
              </a:rPr>
              <a:t>  Introduce case history</a:t>
            </a:r>
          </a:p>
          <a:p>
            <a:pPr marL="285750" indent="-285750" algn="l">
              <a:buFont typeface="Arial" panose="020B0604020202020204" pitchFamily="34" charset="0"/>
              <a:buChar char="•"/>
              <a:defRPr/>
            </a:pPr>
            <a:r>
              <a:rPr lang="en-US" sz="1200" dirty="0">
                <a:solidFill>
                  <a:srgbClr val="FFFFFF"/>
                </a:solidFill>
                <a:latin typeface="Arial" panose="020B0604020202020204" pitchFamily="34" charset="0"/>
                <a:ea typeface="ＭＳ Ｐゴシック" charset="-128"/>
                <a:cs typeface="Arial" panose="020B0604020202020204" pitchFamily="34" charset="0"/>
              </a:rPr>
              <a:t>Man who had a cycling crash: No diplopia </a:t>
            </a:r>
          </a:p>
          <a:p>
            <a:pPr eaLnBrk="1" hangingPunct="1">
              <a:buFontTx/>
              <a:buChar char="•"/>
            </a:pPr>
            <a:endParaRPr lang="en-US" altLang="en-US" i="0" dirty="0">
              <a:ea typeface="MS PGothic" pitchFamily="34" charset="-128"/>
            </a:endParaRPr>
          </a:p>
          <a:p>
            <a:pPr eaLnBrk="1" hangingPunct="1">
              <a:buFontTx/>
              <a:buChar char="•"/>
            </a:pPr>
            <a:r>
              <a:rPr lang="en-US" altLang="en-US" i="0" dirty="0">
                <a:ea typeface="MS PGothic" pitchFamily="34" charset="-128"/>
              </a:rPr>
              <a:t> Describe the clinical findings</a:t>
            </a:r>
          </a:p>
          <a:p>
            <a:pPr lvl="1" eaLnBrk="1" hangingPunct="1">
              <a:buFontTx/>
              <a:buChar char="•"/>
            </a:pPr>
            <a:r>
              <a:rPr lang="en-US" altLang="en-US" i="0" dirty="0">
                <a:ea typeface="MS PGothic" pitchFamily="34" charset="-128"/>
              </a:rPr>
              <a:t> Malar</a:t>
            </a:r>
            <a:r>
              <a:rPr lang="en-US" altLang="en-US" i="0" baseline="0" dirty="0">
                <a:ea typeface="MS PGothic" pitchFamily="34" charset="-128"/>
              </a:rPr>
              <a:t> flattening, decreased facial projection</a:t>
            </a:r>
          </a:p>
          <a:p>
            <a:pPr lvl="1" eaLnBrk="1" hangingPunct="1">
              <a:buFontTx/>
              <a:buChar char="•"/>
            </a:pPr>
            <a:r>
              <a:rPr lang="en-US" altLang="en-US" i="0" baseline="0" dirty="0">
                <a:ea typeface="MS PGothic" pitchFamily="34" charset="-128"/>
              </a:rPr>
              <a:t> Globe position unaffected</a:t>
            </a:r>
            <a:endParaRPr lang="en-US" altLang="en-US" i="0" dirty="0">
              <a:ea typeface="MS PGothic" pitchFamily="34" charset="-128"/>
            </a:endParaRPr>
          </a:p>
          <a:p>
            <a:pPr eaLnBrk="1" hangingPunct="1">
              <a:buFontTx/>
              <a:buNone/>
            </a:pPr>
            <a:endParaRPr lang="en-US" altLang="en-US" i="0" dirty="0">
              <a:ea typeface="MS PGothic" pitchFamily="34" charset="-128"/>
            </a:endParaRPr>
          </a:p>
          <a:p>
            <a:pPr eaLnBrk="1" hangingPunct="1">
              <a:buFontTx/>
              <a:buChar char="•"/>
            </a:pPr>
            <a:r>
              <a:rPr lang="en-US" altLang="en-US" i="0" dirty="0">
                <a:ea typeface="MS PGothic" pitchFamily="34" charset="-128"/>
              </a:rPr>
              <a:t> What</a:t>
            </a:r>
            <a:r>
              <a:rPr lang="en-US" altLang="en-US" i="0" baseline="0" dirty="0">
                <a:ea typeface="MS PGothic" pitchFamily="34" charset="-128"/>
              </a:rPr>
              <a:t> </a:t>
            </a:r>
            <a:r>
              <a:rPr lang="en-US" altLang="en-US" i="0" dirty="0">
                <a:ea typeface="MS PGothic" pitchFamily="34" charset="-128"/>
              </a:rPr>
              <a:t>area of hypoesthesia might be present?</a:t>
            </a:r>
          </a:p>
          <a:p>
            <a:pPr lvl="1" eaLnBrk="1" hangingPunct="1">
              <a:buFontTx/>
              <a:buChar char="•"/>
            </a:pPr>
            <a:r>
              <a:rPr lang="en-US" altLang="en-US" i="0" baseline="0" dirty="0">
                <a:ea typeface="MS PGothic" pitchFamily="34" charset="-128"/>
              </a:rPr>
              <a:t>Numbness on the left side involving upper teeth and gums, cheek, and left nasal side wall</a:t>
            </a:r>
            <a:endParaRPr lang="en-US" altLang="en-US" i="0" dirty="0">
              <a:ea typeface="MS PGothic" pitchFamily="34" charset="-128"/>
            </a:endParaRPr>
          </a:p>
          <a:p>
            <a:pPr eaLnBrk="1" hangingPunct="1">
              <a:buFontTx/>
              <a:buChar char="•"/>
            </a:pPr>
            <a:endParaRPr lang="en-US" altLang="en-US" i="0" dirty="0">
              <a:ea typeface="MS PGothic" pitchFamily="34" charset="-128"/>
            </a:endParaRPr>
          </a:p>
          <a:p>
            <a:pPr eaLnBrk="1" hangingPunct="1">
              <a:buFontTx/>
              <a:buChar char="•"/>
            </a:pPr>
            <a:r>
              <a:rPr lang="en-US" altLang="en-US" i="0" dirty="0">
                <a:ea typeface="MS PGothic" pitchFamily="34" charset="-128"/>
              </a:rPr>
              <a:t> Make a presumptive diagnosis</a:t>
            </a:r>
            <a:r>
              <a:rPr lang="en-US" altLang="en-US" i="0" baseline="0" dirty="0">
                <a:ea typeface="MS PGothic" pitchFamily="34" charset="-128"/>
              </a:rPr>
              <a:t> and how would you confirm that?</a:t>
            </a:r>
          </a:p>
          <a:p>
            <a:pPr lvl="1" eaLnBrk="1" hangingPunct="1">
              <a:buFontTx/>
              <a:buChar char="•"/>
            </a:pPr>
            <a:r>
              <a:rPr lang="en-US" altLang="en-US" i="0" baseline="0" dirty="0">
                <a:ea typeface="MS PGothic" pitchFamily="34" charset="-128"/>
              </a:rPr>
              <a:t> ZMC fracture and needs CT scan of the face</a:t>
            </a:r>
            <a:endParaRPr lang="en-US" altLang="en-US" i="0" dirty="0">
              <a:ea typeface="MS PGothic" pitchFamily="34" charset="-128"/>
            </a:endParaRPr>
          </a:p>
          <a:p>
            <a:pPr eaLnBrk="1" hangingPunct="1">
              <a:buFontTx/>
              <a:buNone/>
            </a:pPr>
            <a:endParaRPr lang="en-US" altLang="en-US" i="0" dirty="0">
              <a:ea typeface="MS PGothic" pitchFamily="34" charset="-128"/>
            </a:endParaRPr>
          </a:p>
          <a:p>
            <a:pPr eaLnBrk="1" hangingPunct="1">
              <a:buFontTx/>
              <a:buChar char="•"/>
            </a:pPr>
            <a:endParaRPr lang="en-US" altLang="en-US" dirty="0">
              <a:ea typeface="MS PGothic" pitchFamily="34" charset="-128"/>
            </a:endParaRPr>
          </a:p>
          <a:p>
            <a:endParaRPr lang="de-CH" dirty="0"/>
          </a:p>
        </p:txBody>
      </p:sp>
      <p:sp>
        <p:nvSpPr>
          <p:cNvPr id="4" name="Slide Number Placeholder 3"/>
          <p:cNvSpPr>
            <a:spLocks noGrp="1"/>
          </p:cNvSpPr>
          <p:nvPr>
            <p:ph type="sldNum" sz="quarter" idx="10"/>
          </p:nvPr>
        </p:nvSpPr>
        <p:spPr/>
        <p:txBody>
          <a:bodyPr/>
          <a:lstStyle/>
          <a:p>
            <a:fld id="{DD030F28-6A89-4AFC-B88A-F53800B84AD4}" type="slidenum">
              <a:rPr lang="de-CH" altLang="en-US" smtClean="0"/>
              <a:pPr/>
              <a:t>2</a:t>
            </a:fld>
            <a:endParaRPr lang="de-CH" altLang="en-US"/>
          </a:p>
        </p:txBody>
      </p:sp>
    </p:spTree>
    <p:extLst>
      <p:ext uri="{BB962C8B-B14F-4D97-AF65-F5344CB8AC3E}">
        <p14:creationId xmlns:p14="http://schemas.microsoft.com/office/powerpoint/2010/main" val="350010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spcBef>
                <a:spcPct val="0"/>
              </a:spcBef>
            </a:pPr>
            <a:endParaRPr lang="en-US" altLang="en-US" dirty="0">
              <a:ea typeface="MS PGothic" pitchFamily="34" charset="-128"/>
            </a:endParaRPr>
          </a:p>
          <a:p>
            <a:pPr eaLnBrk="1" hangingPunct="1">
              <a:spcBef>
                <a:spcPct val="0"/>
              </a:spcBef>
              <a:buFontTx/>
              <a:buChar char="•"/>
            </a:pPr>
            <a:r>
              <a:rPr lang="en-US" altLang="en-US" dirty="0">
                <a:ea typeface="MS PGothic" pitchFamily="34" charset="-128"/>
              </a:rPr>
              <a:t> </a:t>
            </a:r>
            <a:r>
              <a:rPr lang="en-US" altLang="en-US" i="0" dirty="0">
                <a:ea typeface="MS PGothic" pitchFamily="34" charset="-128"/>
              </a:rPr>
              <a:t>Describe the CT</a:t>
            </a:r>
            <a:r>
              <a:rPr lang="en-US" altLang="en-US" i="0" baseline="0" dirty="0">
                <a:ea typeface="MS PGothic" pitchFamily="34" charset="-128"/>
              </a:rPr>
              <a:t> scan</a:t>
            </a:r>
            <a:r>
              <a:rPr lang="en-US" altLang="en-US" i="0" dirty="0">
                <a:ea typeface="MS PGothic" pitchFamily="34" charset="-128"/>
              </a:rPr>
              <a:t>, highlighting the condition of the orbital floor</a:t>
            </a:r>
          </a:p>
          <a:p>
            <a:pPr lvl="1" eaLnBrk="1" hangingPunct="1">
              <a:spcBef>
                <a:spcPct val="0"/>
              </a:spcBef>
              <a:buFontTx/>
              <a:buChar char="•"/>
            </a:pPr>
            <a:r>
              <a:rPr lang="en-US" altLang="en-US" i="0" dirty="0">
                <a:ea typeface="MS PGothic" pitchFamily="34" charset="-128"/>
              </a:rPr>
              <a:t> Note that floor fracture is lateral to the infraorbital nerve, also no floor fracture is seen posteriorly</a:t>
            </a:r>
          </a:p>
          <a:p>
            <a:pPr eaLnBrk="1" hangingPunct="1">
              <a:spcBef>
                <a:spcPct val="0"/>
              </a:spcBef>
              <a:buFontTx/>
              <a:buNone/>
            </a:pPr>
            <a:r>
              <a:rPr lang="en-US" altLang="en-US" i="0" dirty="0">
                <a:ea typeface="MS PGothic" pitchFamily="34" charset="-128"/>
              </a:rPr>
              <a:t> </a:t>
            </a:r>
          </a:p>
          <a:p>
            <a:pPr eaLnBrk="1" hangingPunct="1">
              <a:spcBef>
                <a:spcPct val="0"/>
              </a:spcBef>
              <a:buFontTx/>
              <a:buChar char="•"/>
            </a:pPr>
            <a:r>
              <a:rPr lang="en-US" altLang="en-US" i="0" dirty="0">
                <a:ea typeface="MS PGothic" pitchFamily="34" charset="-128"/>
              </a:rPr>
              <a:t> How will you approach these fractures?</a:t>
            </a:r>
          </a:p>
          <a:p>
            <a:pPr lvl="1" eaLnBrk="1" hangingPunct="1">
              <a:spcBef>
                <a:spcPct val="0"/>
              </a:spcBef>
              <a:buFontTx/>
              <a:buChar char="•"/>
            </a:pPr>
            <a:r>
              <a:rPr lang="en-US" altLang="en-US" i="0" dirty="0">
                <a:ea typeface="MS PGothic" pitchFamily="34" charset="-128"/>
              </a:rPr>
              <a:t> This will depend on what needs to be fixated, the lower eyelid incision</a:t>
            </a:r>
            <a:r>
              <a:rPr lang="en-US" altLang="en-US" i="0" baseline="0" dirty="0">
                <a:ea typeface="MS PGothic" pitchFamily="34" charset="-128"/>
              </a:rPr>
              <a:t> carries the greatest complication profile so it may be better to avoid it if possible</a:t>
            </a:r>
          </a:p>
          <a:p>
            <a:pPr lvl="1" eaLnBrk="1" hangingPunct="1">
              <a:spcBef>
                <a:spcPct val="0"/>
              </a:spcBef>
              <a:buFontTx/>
              <a:buChar char="•"/>
            </a:pPr>
            <a:r>
              <a:rPr lang="en-US" altLang="en-US" i="0" baseline="0" dirty="0">
                <a:ea typeface="MS PGothic" pitchFamily="34" charset="-128"/>
              </a:rPr>
              <a:t> Will definitely need vestibular incision due to comminution  and one other at least, either upper eyelid or lower eyelid</a:t>
            </a:r>
          </a:p>
          <a:p>
            <a:pPr lvl="1" eaLnBrk="1" hangingPunct="1">
              <a:spcBef>
                <a:spcPct val="0"/>
              </a:spcBef>
              <a:buFontTx/>
              <a:buChar char="•"/>
            </a:pPr>
            <a:r>
              <a:rPr lang="en-US" altLang="en-US" i="0" baseline="0" dirty="0">
                <a:ea typeface="MS PGothic" pitchFamily="34" charset="-128"/>
              </a:rPr>
              <a:t> Can discuss the need for a third incision</a:t>
            </a:r>
            <a:endParaRPr lang="en-US" altLang="en-US" i="0" dirty="0">
              <a:ea typeface="MS PGothic" pitchFamily="34" charset="-128"/>
            </a:endParaRPr>
          </a:p>
          <a:p>
            <a:pPr eaLnBrk="1" hangingPunct="1">
              <a:spcBef>
                <a:spcPct val="0"/>
              </a:spcBef>
              <a:buFontTx/>
              <a:buChar char="•"/>
            </a:pPr>
            <a:endParaRPr lang="en-US" altLang="en-US" i="0" dirty="0">
              <a:ea typeface="MS PGothic" pitchFamily="34" charset="-128"/>
            </a:endParaRPr>
          </a:p>
          <a:p>
            <a:pPr eaLnBrk="1" hangingPunct="1">
              <a:spcBef>
                <a:spcPct val="0"/>
              </a:spcBef>
              <a:buFontTx/>
              <a:buChar char="•"/>
            </a:pPr>
            <a:r>
              <a:rPr lang="en-US" altLang="en-US" i="0" dirty="0">
                <a:ea typeface="MS PGothic" pitchFamily="34" charset="-128"/>
              </a:rPr>
              <a:t> How</a:t>
            </a:r>
            <a:r>
              <a:rPr lang="en-US" altLang="en-US" i="0" baseline="0" dirty="0">
                <a:ea typeface="MS PGothic" pitchFamily="34" charset="-128"/>
              </a:rPr>
              <a:t> many points of fixation are enough in this case?</a:t>
            </a:r>
          </a:p>
          <a:p>
            <a:pPr lvl="1" eaLnBrk="1" hangingPunct="1">
              <a:spcBef>
                <a:spcPct val="0"/>
              </a:spcBef>
              <a:buFontTx/>
              <a:buChar char="•"/>
            </a:pPr>
            <a:r>
              <a:rPr lang="en-US" altLang="en-US" i="0" baseline="0" dirty="0">
                <a:ea typeface="MS PGothic" pitchFamily="34" charset="-128"/>
              </a:rPr>
              <a:t> This is controversial</a:t>
            </a:r>
          </a:p>
          <a:p>
            <a:pPr lvl="1" eaLnBrk="1" hangingPunct="1">
              <a:spcBef>
                <a:spcPct val="0"/>
              </a:spcBef>
              <a:buFontTx/>
              <a:buChar char="•"/>
            </a:pPr>
            <a:r>
              <a:rPr lang="en-US" altLang="en-US" i="0" baseline="0" dirty="0">
                <a:ea typeface="MS PGothic" pitchFamily="34" charset="-128"/>
              </a:rPr>
              <a:t> This patient has some displacement of the lateral wall (on coronal cut and on 3D CT) and a non-comminuted infraorbital rim (axial cut and 3D CT) with a comminuted lateral buttress (3D CT) so some surgeons would consider fixating the ZF suture and the lateral buttress only and can look at the rim after reduction from the vestibular incision. If reduced, then you could leave it; if not reduced or still mobile, you may then consider a lower lid incision</a:t>
            </a:r>
          </a:p>
          <a:p>
            <a:pPr eaLnBrk="1" hangingPunct="1">
              <a:spcBef>
                <a:spcPct val="0"/>
              </a:spcBef>
              <a:buFontTx/>
              <a:buChar char="•"/>
            </a:pPr>
            <a:endParaRPr lang="en-US" altLang="en-US" i="0" dirty="0">
              <a:ea typeface="MS PGothic" pitchFamily="34" charset="-128"/>
            </a:endParaRPr>
          </a:p>
          <a:p>
            <a:pPr eaLnBrk="1" hangingPunct="1">
              <a:spcBef>
                <a:spcPct val="0"/>
              </a:spcBef>
              <a:buFontTx/>
              <a:buChar char="•"/>
            </a:pPr>
            <a:r>
              <a:rPr lang="en-US" altLang="en-US" i="0" dirty="0">
                <a:ea typeface="MS PGothic" pitchFamily="34" charset="-128"/>
              </a:rPr>
              <a:t> Discuss indications for orbital floor repair in </a:t>
            </a:r>
            <a:r>
              <a:rPr lang="en-US" altLang="en-US" i="0" dirty="0" err="1">
                <a:ea typeface="MS PGothic" pitchFamily="34" charset="-128"/>
              </a:rPr>
              <a:t>zygomatico</a:t>
            </a:r>
            <a:r>
              <a:rPr lang="en-US" altLang="en-US" i="0" dirty="0">
                <a:ea typeface="MS PGothic" pitchFamily="34" charset="-128"/>
              </a:rPr>
              <a:t>-orbito-maxillary</a:t>
            </a:r>
            <a:r>
              <a:rPr lang="en-US" altLang="en-US" i="0" baseline="0" dirty="0">
                <a:ea typeface="MS PGothic" pitchFamily="34" charset="-128"/>
              </a:rPr>
              <a:t> complex (</a:t>
            </a:r>
            <a:r>
              <a:rPr lang="en-US" altLang="en-US" i="0" dirty="0">
                <a:ea typeface="MS PGothic" pitchFamily="34" charset="-128"/>
              </a:rPr>
              <a:t>ZOMC) treatment</a:t>
            </a:r>
          </a:p>
          <a:p>
            <a:pPr lvl="1" eaLnBrk="1" hangingPunct="1">
              <a:spcBef>
                <a:spcPct val="0"/>
              </a:spcBef>
              <a:buFontTx/>
              <a:buChar char="•"/>
            </a:pPr>
            <a:r>
              <a:rPr lang="en-US" altLang="en-US" i="0" dirty="0">
                <a:ea typeface="MS PGothic" pitchFamily="34" charset="-128"/>
              </a:rPr>
              <a:t> Generally</a:t>
            </a:r>
            <a:r>
              <a:rPr lang="en-US" altLang="en-US" i="0" baseline="0" dirty="0">
                <a:ea typeface="MS PGothic" pitchFamily="34" charset="-128"/>
              </a:rPr>
              <a:t> lateral fractures without herniation do not need exploration</a:t>
            </a:r>
          </a:p>
          <a:p>
            <a:pPr lvl="1" eaLnBrk="1" hangingPunct="1">
              <a:spcBef>
                <a:spcPct val="0"/>
              </a:spcBef>
              <a:buFontTx/>
              <a:buChar char="•"/>
            </a:pPr>
            <a:r>
              <a:rPr lang="en-US" altLang="en-US" i="0" baseline="0" dirty="0">
                <a:ea typeface="MS PGothic" pitchFamily="34" charset="-128"/>
              </a:rPr>
              <a:t> Need to explore floor if fractures extend medial to nerve into medial floor and medial wall and if there is orbital fat herniation</a:t>
            </a:r>
          </a:p>
          <a:p>
            <a:pPr lvl="1" eaLnBrk="1" hangingPunct="1">
              <a:spcBef>
                <a:spcPct val="0"/>
              </a:spcBef>
              <a:buFontTx/>
              <a:buChar char="•"/>
            </a:pPr>
            <a:r>
              <a:rPr lang="en-US" altLang="en-US" i="0" baseline="0" dirty="0">
                <a:ea typeface="MS PGothic" pitchFamily="34" charset="-128"/>
              </a:rPr>
              <a:t> May need to explore if patient already needs a lower lid incision for some other reason</a:t>
            </a:r>
            <a:endParaRPr lang="en-US" altLang="en-US" i="0" dirty="0">
              <a:ea typeface="MS PGothic" pitchFamily="34" charset="-128"/>
            </a:endParaRPr>
          </a:p>
          <a:p>
            <a:pPr eaLnBrk="1" hangingPunct="1">
              <a:spcBef>
                <a:spcPct val="0"/>
              </a:spcBef>
            </a:pPr>
            <a:endParaRPr lang="en-US" altLang="en-US" dirty="0">
              <a:ea typeface="MS PGothic" pitchFamily="34" charset="-128"/>
            </a:endParaRPr>
          </a:p>
          <a:p>
            <a:endParaRPr lang="de-CH" dirty="0"/>
          </a:p>
        </p:txBody>
      </p:sp>
      <p:sp>
        <p:nvSpPr>
          <p:cNvPr id="4" name="Slide Number Placeholder 3"/>
          <p:cNvSpPr>
            <a:spLocks noGrp="1"/>
          </p:cNvSpPr>
          <p:nvPr>
            <p:ph type="sldNum" sz="quarter" idx="10"/>
          </p:nvPr>
        </p:nvSpPr>
        <p:spPr/>
        <p:txBody>
          <a:bodyPr/>
          <a:lstStyle/>
          <a:p>
            <a:fld id="{DD030F28-6A89-4AFC-B88A-F53800B84AD4}" type="slidenum">
              <a:rPr lang="de-CH" altLang="en-US" smtClean="0"/>
              <a:pPr/>
              <a:t>3</a:t>
            </a:fld>
            <a:endParaRPr lang="de-CH" altLang="en-US"/>
          </a:p>
        </p:txBody>
      </p:sp>
    </p:spTree>
    <p:extLst>
      <p:ext uri="{BB962C8B-B14F-4D97-AF65-F5344CB8AC3E}">
        <p14:creationId xmlns:p14="http://schemas.microsoft.com/office/powerpoint/2010/main" val="358606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endParaRPr lang="en-US" altLang="en-US" dirty="0">
              <a:ea typeface="MS PGothic" pitchFamily="34" charset="-128"/>
            </a:endParaRPr>
          </a:p>
          <a:p>
            <a:pPr marL="0" marR="0" lvl="0" indent="0" algn="l" defTabSz="914400" rtl="0" eaLnBrk="1" fontAlgn="base" latinLnBrk="0" hangingPunct="1">
              <a:lnSpc>
                <a:spcPct val="100000"/>
              </a:lnSpc>
              <a:spcBef>
                <a:spcPct val="30000"/>
              </a:spcBef>
              <a:spcAft>
                <a:spcPct val="0"/>
              </a:spcAft>
              <a:buClrTx/>
              <a:buSzTx/>
              <a:buFontTx/>
              <a:buChar char="•"/>
              <a:tabLst/>
              <a:defRPr/>
            </a:pPr>
            <a:r>
              <a:rPr lang="en-US" altLang="en-US" dirty="0">
                <a:ea typeface="MS PGothic" pitchFamily="34" charset="-128"/>
              </a:rPr>
              <a:t> Discuss the best approaches to the ZF suture, and why</a:t>
            </a:r>
          </a:p>
          <a:p>
            <a:pPr lvl="1" eaLnBrk="1" hangingPunct="1">
              <a:buFontTx/>
              <a:buChar char="•"/>
            </a:pPr>
            <a:r>
              <a:rPr lang="en-US" altLang="en-US" dirty="0">
                <a:ea typeface="MS PGothic" pitchFamily="34" charset="-128"/>
              </a:rPr>
              <a:t> Upper</a:t>
            </a:r>
            <a:r>
              <a:rPr lang="en-US" altLang="en-US" baseline="0" dirty="0">
                <a:ea typeface="MS PGothic" pitchFamily="34" charset="-128"/>
              </a:rPr>
              <a:t> eyelid crease or blepharoplasty approach well hidden in crease</a:t>
            </a:r>
            <a:endParaRPr lang="en-US" altLang="en-US" dirty="0">
              <a:ea typeface="MS PGothic" pitchFamily="34" charset="-128"/>
            </a:endParaRPr>
          </a:p>
          <a:p>
            <a:pPr eaLnBrk="1" hangingPunct="1">
              <a:buFontTx/>
              <a:buChar char="•"/>
            </a:pPr>
            <a:endParaRPr lang="en-US" altLang="en-US" dirty="0">
              <a:ea typeface="MS PGothic" pitchFamily="34" charset="-128"/>
            </a:endParaRPr>
          </a:p>
          <a:p>
            <a:pPr eaLnBrk="1" hangingPunct="1">
              <a:buFontTx/>
              <a:buChar char="•"/>
            </a:pPr>
            <a:r>
              <a:rPr lang="en-US" altLang="en-US" dirty="0">
                <a:ea typeface="MS PGothic" pitchFamily="34" charset="-128"/>
              </a:rPr>
              <a:t> If you are limited to one ZMC approach in this case, which would it be? If limited to two?</a:t>
            </a:r>
          </a:p>
          <a:p>
            <a:pPr lvl="1" eaLnBrk="1" hangingPunct="1">
              <a:buFontTx/>
              <a:buChar char="•"/>
            </a:pPr>
            <a:r>
              <a:rPr lang="en-US" altLang="en-US" dirty="0">
                <a:ea typeface="MS PGothic" pitchFamily="34" charset="-128"/>
              </a:rPr>
              <a:t> If one, then vestibular due to comminution of bone</a:t>
            </a:r>
          </a:p>
          <a:p>
            <a:pPr lvl="1" eaLnBrk="1" hangingPunct="1">
              <a:buFontTx/>
              <a:buChar char="•"/>
            </a:pPr>
            <a:r>
              <a:rPr lang="en-US" altLang="en-US" dirty="0">
                <a:ea typeface="MS PGothic" pitchFamily="34" charset="-128"/>
              </a:rPr>
              <a:t> If two, then upper lid and vestibular, avoids lower lid incision</a:t>
            </a:r>
            <a:r>
              <a:rPr lang="en-US" altLang="en-US" baseline="0" dirty="0">
                <a:ea typeface="MS PGothic" pitchFamily="34" charset="-128"/>
              </a:rPr>
              <a:t> and can see infraorbital rim from vestibular approach, also rim appears noncomminuted</a:t>
            </a:r>
            <a:r>
              <a:rPr lang="en-US" altLang="en-US" dirty="0">
                <a:ea typeface="MS PGothic" pitchFamily="34" charset="-128"/>
              </a:rPr>
              <a:t> </a:t>
            </a:r>
          </a:p>
          <a:p>
            <a:pPr eaLnBrk="1" hangingPunct="1">
              <a:buFontTx/>
              <a:buChar char="•"/>
            </a:pPr>
            <a:endParaRPr lang="en-US" altLang="en-US" dirty="0">
              <a:ea typeface="MS PGothic" pitchFamily="34" charset="-128"/>
            </a:endParaRPr>
          </a:p>
          <a:p>
            <a:pPr eaLnBrk="1" hangingPunct="1">
              <a:buFontTx/>
              <a:buChar char="•"/>
            </a:pPr>
            <a:r>
              <a:rPr lang="en-US" altLang="en-US" dirty="0">
                <a:ea typeface="MS PGothic" pitchFamily="34" charset="-128"/>
              </a:rPr>
              <a:t> Comment on the landmarks that are most reliable for ZMC accurate reduction and how</a:t>
            </a:r>
            <a:r>
              <a:rPr lang="en-US" altLang="en-US" baseline="0" dirty="0">
                <a:ea typeface="MS PGothic" pitchFamily="34" charset="-128"/>
              </a:rPr>
              <a:t> do you achieve reduction</a:t>
            </a:r>
            <a:r>
              <a:rPr lang="en-US" altLang="en-US" dirty="0">
                <a:ea typeface="MS PGothic" pitchFamily="34" charset="-128"/>
              </a:rPr>
              <a:t> </a:t>
            </a:r>
          </a:p>
          <a:p>
            <a:pPr lvl="1" eaLnBrk="1" hangingPunct="1">
              <a:buFontTx/>
              <a:buChar char="•"/>
            </a:pPr>
            <a:r>
              <a:rPr lang="en-US" altLang="en-US" dirty="0">
                <a:ea typeface="MS PGothic" pitchFamily="34" charset="-128"/>
              </a:rPr>
              <a:t> Very important</a:t>
            </a:r>
            <a:r>
              <a:rPr lang="en-US" altLang="en-US" baseline="0" dirty="0">
                <a:ea typeface="MS PGothic" pitchFamily="34" charset="-128"/>
              </a:rPr>
              <a:t> point, need to highlight importance of </a:t>
            </a:r>
            <a:r>
              <a:rPr lang="en-US" altLang="en-US" baseline="0" dirty="0" err="1">
                <a:ea typeface="MS PGothic" pitchFamily="34" charset="-128"/>
              </a:rPr>
              <a:t>sphenozygomatic</a:t>
            </a:r>
            <a:r>
              <a:rPr lang="en-US" altLang="en-US" baseline="0" dirty="0">
                <a:ea typeface="MS PGothic" pitchFamily="34" charset="-128"/>
              </a:rPr>
              <a:t> suture and lateral orbital wall</a:t>
            </a:r>
          </a:p>
          <a:p>
            <a:pPr lvl="1" eaLnBrk="1" hangingPunct="1">
              <a:buFontTx/>
              <a:buChar char="•"/>
            </a:pPr>
            <a:r>
              <a:rPr lang="en-US" altLang="en-US" baseline="0" dirty="0">
                <a:ea typeface="MS PGothic" pitchFamily="34" charset="-128"/>
              </a:rPr>
              <a:t> Lateral orbital wall is a complex curve and anatomical reduction here suggests 3D anatomical reduction for the entire ZMC </a:t>
            </a:r>
            <a:endParaRPr lang="en-US" altLang="en-US" dirty="0">
              <a:ea typeface="MS PGothic" pitchFamily="34" charset="-128"/>
            </a:endParaRPr>
          </a:p>
          <a:p>
            <a:pPr eaLnBrk="1" hangingPunct="1">
              <a:buFontTx/>
              <a:buChar char="•"/>
            </a:pPr>
            <a:endParaRPr lang="en-US" altLang="en-US" dirty="0">
              <a:ea typeface="MS PGothic" pitchFamily="34" charset="-128"/>
            </a:endParaRPr>
          </a:p>
          <a:p>
            <a:pPr eaLnBrk="1" hangingPunct="1">
              <a:buFontTx/>
              <a:buChar char="•"/>
            </a:pPr>
            <a:r>
              <a:rPr lang="en-US" altLang="en-US" dirty="0">
                <a:ea typeface="MS PGothic" pitchFamily="34" charset="-128"/>
              </a:rPr>
              <a:t>Describe the order in which fracture lines would be reduced and fixated</a:t>
            </a:r>
          </a:p>
          <a:p>
            <a:pPr lvl="1" eaLnBrk="1" hangingPunct="1">
              <a:buFontTx/>
              <a:buChar char="•"/>
            </a:pPr>
            <a:r>
              <a:rPr lang="en-US" altLang="en-US" dirty="0">
                <a:ea typeface="MS PGothic" pitchFamily="34" charset="-128"/>
              </a:rPr>
              <a:t> Generally reduce the least comminuted and displaced fractures first</a:t>
            </a:r>
          </a:p>
          <a:p>
            <a:pPr lvl="1" eaLnBrk="1" hangingPunct="1">
              <a:buFontTx/>
              <a:buChar char="•"/>
            </a:pPr>
            <a:r>
              <a:rPr lang="en-US" altLang="en-US" dirty="0">
                <a:ea typeface="MS PGothic" pitchFamily="34" charset="-128"/>
              </a:rPr>
              <a:t> Also surgeons</a:t>
            </a:r>
            <a:r>
              <a:rPr lang="en-US" altLang="en-US" baseline="0" dirty="0">
                <a:ea typeface="MS PGothic" pitchFamily="34" charset="-128"/>
              </a:rPr>
              <a:t> tend to start at the ZF as this allows stable to unstable reduction to occur and can look at the lateral wall as well</a:t>
            </a:r>
            <a:endParaRPr lang="en-US" altLang="en-US" dirty="0">
              <a:ea typeface="MS PGothic" pitchFamily="34" charset="-128"/>
            </a:endParaRPr>
          </a:p>
          <a:p>
            <a:pPr eaLnBrk="1" hangingPunct="1">
              <a:buFontTx/>
              <a:buChar char="•"/>
            </a:pPr>
            <a:endParaRPr lang="en-US" altLang="en-US" dirty="0">
              <a:ea typeface="MS PGothic" pitchFamily="34" charset="-128"/>
            </a:endParaRPr>
          </a:p>
          <a:p>
            <a:endParaRPr lang="de-CH" dirty="0"/>
          </a:p>
        </p:txBody>
      </p:sp>
      <p:sp>
        <p:nvSpPr>
          <p:cNvPr id="4" name="Slide Number Placeholder 3"/>
          <p:cNvSpPr>
            <a:spLocks noGrp="1"/>
          </p:cNvSpPr>
          <p:nvPr>
            <p:ph type="sldNum" sz="quarter" idx="10"/>
          </p:nvPr>
        </p:nvSpPr>
        <p:spPr/>
        <p:txBody>
          <a:bodyPr/>
          <a:lstStyle/>
          <a:p>
            <a:fld id="{DD030F28-6A89-4AFC-B88A-F53800B84AD4}" type="slidenum">
              <a:rPr lang="de-CH" altLang="en-US" smtClean="0"/>
              <a:pPr/>
              <a:t>4</a:t>
            </a:fld>
            <a:endParaRPr lang="de-CH" altLang="en-US"/>
          </a:p>
        </p:txBody>
      </p:sp>
    </p:spTree>
    <p:extLst>
      <p:ext uri="{BB962C8B-B14F-4D97-AF65-F5344CB8AC3E}">
        <p14:creationId xmlns:p14="http://schemas.microsoft.com/office/powerpoint/2010/main" val="82890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endParaRPr lang="en-US" altLang="en-US" dirty="0">
              <a:ea typeface="MS PGothic" pitchFamily="34" charset="-128"/>
            </a:endParaRPr>
          </a:p>
          <a:p>
            <a:pPr marL="0" marR="0" lvl="0" indent="0" algn="l" defTabSz="914400" rtl="0" eaLnBrk="1" fontAlgn="base" latinLnBrk="0" hangingPunct="1">
              <a:lnSpc>
                <a:spcPct val="100000"/>
              </a:lnSpc>
              <a:spcBef>
                <a:spcPct val="30000"/>
              </a:spcBef>
              <a:spcAft>
                <a:spcPct val="0"/>
              </a:spcAft>
              <a:buClrTx/>
              <a:buSzTx/>
              <a:buFontTx/>
              <a:buChar char="•"/>
              <a:tabLst/>
              <a:defRPr/>
            </a:pPr>
            <a:r>
              <a:rPr lang="en-US" altLang="en-US" dirty="0">
                <a:ea typeface="MS PGothic" pitchFamily="34" charset="-128"/>
              </a:rPr>
              <a:t> </a:t>
            </a:r>
            <a:r>
              <a:rPr lang="en-US" altLang="en-US" i="0" dirty="0">
                <a:ea typeface="MS PGothic" pitchFamily="34" charset="-128"/>
              </a:rPr>
              <a:t>No approach or repair to the orbital floor was made. </a:t>
            </a:r>
            <a:r>
              <a:rPr lang="en-US" altLang="en-US" dirty="0">
                <a:ea typeface="MS PGothic" pitchFamily="34" charset="-128"/>
              </a:rPr>
              <a:t>Comment on this outcome.</a:t>
            </a:r>
          </a:p>
          <a:p>
            <a:pPr lvl="1" eaLnBrk="1" hangingPunct="1">
              <a:buFontTx/>
              <a:buChar char="•"/>
            </a:pPr>
            <a:r>
              <a:rPr lang="en-US" altLang="en-US" dirty="0">
                <a:ea typeface="MS PGothic" pitchFamily="34" charset="-128"/>
              </a:rPr>
              <a:t> Small defect persists in bony</a:t>
            </a:r>
            <a:r>
              <a:rPr lang="en-US" altLang="en-US" baseline="0" dirty="0">
                <a:ea typeface="MS PGothic" pitchFamily="34" charset="-128"/>
              </a:rPr>
              <a:t> floor, no orbital fat herniation seen</a:t>
            </a:r>
          </a:p>
          <a:p>
            <a:pPr eaLnBrk="1" hangingPunct="1">
              <a:buFontTx/>
              <a:buNone/>
            </a:pPr>
            <a:r>
              <a:rPr lang="en-US" altLang="en-US" dirty="0">
                <a:ea typeface="MS PGothic" pitchFamily="34" charset="-128"/>
              </a:rPr>
              <a:t> </a:t>
            </a:r>
          </a:p>
          <a:p>
            <a:pPr eaLnBrk="1" hangingPunct="1">
              <a:buFontTx/>
              <a:buChar char="•"/>
            </a:pPr>
            <a:r>
              <a:rPr lang="en-US" altLang="en-US" dirty="0">
                <a:ea typeface="MS PGothic" pitchFamily="34" charset="-128"/>
              </a:rPr>
              <a:t> If an approach to the orbital floor had been made, how would you decide to graft it or not?</a:t>
            </a:r>
          </a:p>
          <a:p>
            <a:pPr lvl="1" eaLnBrk="1" hangingPunct="1">
              <a:buFontTx/>
              <a:buChar char="•"/>
            </a:pPr>
            <a:r>
              <a:rPr lang="en-US" altLang="en-US" dirty="0">
                <a:ea typeface="MS PGothic" pitchFamily="34" charset="-128"/>
              </a:rPr>
              <a:t> Size of defect</a:t>
            </a:r>
            <a:r>
              <a:rPr lang="is-IS" altLang="en-US" dirty="0">
                <a:ea typeface="MS PGothic" pitchFamily="34" charset="-128"/>
              </a:rPr>
              <a:t>….large vs small</a:t>
            </a:r>
          </a:p>
          <a:p>
            <a:pPr lvl="1" eaLnBrk="1" hangingPunct="1">
              <a:buFontTx/>
              <a:buChar char="•"/>
            </a:pPr>
            <a:r>
              <a:rPr lang="en-US" altLang="en-US" dirty="0">
                <a:ea typeface="MS PGothic" pitchFamily="34" charset="-128"/>
              </a:rPr>
              <a:t> E</a:t>
            </a:r>
            <a:r>
              <a:rPr lang="is-IS" altLang="en-US" dirty="0">
                <a:ea typeface="MS PGothic" pitchFamily="34" charset="-128"/>
              </a:rPr>
              <a:t>vidence of periorbita (periosteum) disruption with herniation</a:t>
            </a:r>
            <a:r>
              <a:rPr lang="is-IS" altLang="en-US" baseline="0" dirty="0">
                <a:ea typeface="MS PGothic" pitchFamily="34" charset="-128"/>
              </a:rPr>
              <a:t> increases risk of late enophthalmos as does a large floor defect</a:t>
            </a:r>
            <a:endParaRPr lang="en-US" altLang="en-US" dirty="0">
              <a:ea typeface="MS PGothic" pitchFamily="34" charset="-128"/>
            </a:endParaRPr>
          </a:p>
          <a:p>
            <a:pPr eaLnBrk="1" hangingPunct="1">
              <a:buFontTx/>
              <a:buNone/>
            </a:pPr>
            <a:endParaRPr lang="en-US" altLang="en-US" dirty="0">
              <a:ea typeface="MS PGothic" pitchFamily="34" charset="-128"/>
            </a:endParaRPr>
          </a:p>
          <a:p>
            <a:pPr eaLnBrk="1" hangingPunct="1">
              <a:buFontTx/>
              <a:buChar char="•"/>
            </a:pPr>
            <a:r>
              <a:rPr lang="en-US" altLang="en-US" dirty="0">
                <a:ea typeface="MS PGothic" pitchFamily="34" charset="-128"/>
              </a:rPr>
              <a:t> Comment on the number of plates and their position. Is two-point fixation of this ZMC fracture adequate?</a:t>
            </a:r>
          </a:p>
          <a:p>
            <a:pPr lvl="1" eaLnBrk="1" hangingPunct="1">
              <a:buFontTx/>
              <a:buChar char="•"/>
            </a:pPr>
            <a:r>
              <a:rPr lang="en-US" altLang="en-US" dirty="0">
                <a:ea typeface="MS PGothic" pitchFamily="34" charset="-128"/>
              </a:rPr>
              <a:t> Anatomical reduction has been achieved</a:t>
            </a:r>
          </a:p>
          <a:p>
            <a:endParaRPr lang="de-CH" dirty="0"/>
          </a:p>
        </p:txBody>
      </p:sp>
      <p:sp>
        <p:nvSpPr>
          <p:cNvPr id="4" name="Slide Number Placeholder 3"/>
          <p:cNvSpPr>
            <a:spLocks noGrp="1"/>
          </p:cNvSpPr>
          <p:nvPr>
            <p:ph type="sldNum" sz="quarter" idx="10"/>
          </p:nvPr>
        </p:nvSpPr>
        <p:spPr/>
        <p:txBody>
          <a:bodyPr/>
          <a:lstStyle/>
          <a:p>
            <a:fld id="{DD030F28-6A89-4AFC-B88A-F53800B84AD4}" type="slidenum">
              <a:rPr lang="de-CH" altLang="en-US" smtClean="0"/>
              <a:pPr/>
              <a:t>5</a:t>
            </a:fld>
            <a:endParaRPr lang="de-CH" altLang="en-US"/>
          </a:p>
        </p:txBody>
      </p:sp>
    </p:spTree>
    <p:extLst>
      <p:ext uri="{BB962C8B-B14F-4D97-AF65-F5344CB8AC3E}">
        <p14:creationId xmlns:p14="http://schemas.microsoft.com/office/powerpoint/2010/main" val="72242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buFontTx/>
              <a:buNone/>
            </a:pPr>
            <a:endParaRPr lang="en-US" altLang="en-US" dirty="0">
              <a:ea typeface="MS PGothic" pitchFamily="34" charset="-128"/>
            </a:endParaRPr>
          </a:p>
          <a:p>
            <a:pPr marL="0" marR="0" indent="0" algn="l" defTabSz="914400" rtl="0" eaLnBrk="1" fontAlgn="base" latinLnBrk="0" hangingPunct="1">
              <a:lnSpc>
                <a:spcPct val="100000"/>
              </a:lnSpc>
              <a:spcBef>
                <a:spcPct val="30000"/>
              </a:spcBef>
              <a:spcAft>
                <a:spcPct val="0"/>
              </a:spcAft>
              <a:buClrTx/>
              <a:buSzTx/>
              <a:buFontTx/>
              <a:buChar char="•"/>
              <a:tabLst/>
              <a:defRPr/>
            </a:pPr>
            <a:r>
              <a:rPr lang="en-US" altLang="en-US" dirty="0">
                <a:ea typeface="MS PGothic" pitchFamily="34" charset="-128"/>
              </a:rPr>
              <a:t> Critique the clinical outcome/appearance, highlighting upper </a:t>
            </a:r>
            <a:r>
              <a:rPr lang="en-US" altLang="en-US" dirty="0" err="1">
                <a:ea typeface="MS PGothic" pitchFamily="34" charset="-128"/>
              </a:rPr>
              <a:t>bleph</a:t>
            </a:r>
            <a:r>
              <a:rPr lang="en-US" altLang="en-US" dirty="0">
                <a:ea typeface="MS PGothic" pitchFamily="34" charset="-128"/>
              </a:rPr>
              <a:t> scar</a:t>
            </a:r>
          </a:p>
          <a:p>
            <a:pPr eaLnBrk="1" hangingPunct="1">
              <a:buFontTx/>
              <a:buChar char="•"/>
            </a:pPr>
            <a:r>
              <a:rPr lang="en-US" altLang="en-US" dirty="0">
                <a:ea typeface="MS PGothic" pitchFamily="34" charset="-128"/>
              </a:rPr>
              <a:t> What parameters of appearance and function are assessed in the postoperative ZMC patient</a:t>
            </a:r>
          </a:p>
          <a:p>
            <a:pPr eaLnBrk="1" hangingPunct="1">
              <a:buFontTx/>
              <a:buChar char="•"/>
            </a:pPr>
            <a:endParaRPr lang="en-US" altLang="en-US" dirty="0">
              <a:ea typeface="MS PGothic" pitchFamily="34" charset="-128"/>
            </a:endParaRPr>
          </a:p>
          <a:p>
            <a:pPr lvl="1" eaLnBrk="1" hangingPunct="1">
              <a:buFontTx/>
              <a:buChar char="•"/>
            </a:pPr>
            <a:r>
              <a:rPr lang="en-US" altLang="en-US" dirty="0">
                <a:ea typeface="MS PGothic" pitchFamily="34" charset="-128"/>
              </a:rPr>
              <a:t> Malar projection and esthetics of facial proportion</a:t>
            </a:r>
          </a:p>
          <a:p>
            <a:pPr lvl="1" eaLnBrk="1" hangingPunct="1">
              <a:buFontTx/>
              <a:buChar char="•"/>
            </a:pPr>
            <a:r>
              <a:rPr lang="en-US" altLang="en-US" dirty="0">
                <a:ea typeface="MS PGothic" pitchFamily="34" charset="-128"/>
              </a:rPr>
              <a:t> Globe</a:t>
            </a:r>
            <a:r>
              <a:rPr lang="en-US" altLang="en-US" baseline="0" dirty="0">
                <a:ea typeface="MS PGothic" pitchFamily="34" charset="-128"/>
              </a:rPr>
              <a:t> position and presence of </a:t>
            </a:r>
            <a:r>
              <a:rPr lang="en-US" altLang="en-US" baseline="0" dirty="0" err="1">
                <a:ea typeface="MS PGothic" pitchFamily="34" charset="-128"/>
              </a:rPr>
              <a:t>enophthalmos</a:t>
            </a:r>
            <a:r>
              <a:rPr lang="en-US" altLang="en-US" baseline="0" dirty="0">
                <a:ea typeface="MS PGothic" pitchFamily="34" charset="-128"/>
              </a:rPr>
              <a:t> or dystopia</a:t>
            </a:r>
          </a:p>
          <a:p>
            <a:pPr lvl="1" eaLnBrk="1" hangingPunct="1">
              <a:buFontTx/>
              <a:buChar char="•"/>
            </a:pPr>
            <a:r>
              <a:rPr lang="en-US" altLang="en-US" baseline="0" dirty="0">
                <a:ea typeface="MS PGothic" pitchFamily="34" charset="-128"/>
              </a:rPr>
              <a:t> Mouth opening</a:t>
            </a:r>
          </a:p>
          <a:p>
            <a:pPr lvl="1" eaLnBrk="1" hangingPunct="1">
              <a:buFontTx/>
              <a:buChar char="•"/>
            </a:pPr>
            <a:r>
              <a:rPr lang="en-US" altLang="en-US" baseline="0" dirty="0">
                <a:ea typeface="MS PGothic" pitchFamily="34" charset="-128"/>
              </a:rPr>
              <a:t> Cheek sensation</a:t>
            </a:r>
            <a:endParaRPr lang="en-US" altLang="en-US" dirty="0">
              <a:ea typeface="MS PGothic" pitchFamily="34" charset="-128"/>
            </a:endParaRPr>
          </a:p>
          <a:p>
            <a:pPr eaLnBrk="1" hangingPunct="1">
              <a:buFontTx/>
              <a:buNone/>
            </a:pPr>
            <a:endParaRPr lang="en-US" altLang="en-US" dirty="0">
              <a:ea typeface="MS PGothic" pitchFamily="34" charset="-128"/>
            </a:endParaRPr>
          </a:p>
          <a:p>
            <a:pPr eaLnBrk="1" hangingPunct="1">
              <a:buFontTx/>
              <a:buChar char="•"/>
            </a:pPr>
            <a:r>
              <a:rPr lang="en-US" altLang="en-US" dirty="0">
                <a:ea typeface="MS PGothic" pitchFamily="34" charset="-128"/>
              </a:rPr>
              <a:t> Discuss indications for, and techniques of, soft-tissue resuspension after ZMC open reduction and internal fixation</a:t>
            </a:r>
          </a:p>
          <a:p>
            <a:pPr lvl="1" eaLnBrk="1" hangingPunct="1">
              <a:buFontTx/>
              <a:buChar char="•"/>
            </a:pPr>
            <a:r>
              <a:rPr lang="en-US" altLang="en-US" dirty="0">
                <a:ea typeface="MS PGothic" pitchFamily="34" charset="-128"/>
              </a:rPr>
              <a:t> Not</a:t>
            </a:r>
            <a:r>
              <a:rPr lang="en-US" altLang="en-US" baseline="0" dirty="0">
                <a:ea typeface="MS PGothic" pitchFamily="34" charset="-128"/>
              </a:rPr>
              <a:t> needed in this patient as no lower lid incision was made and the periosteum is likely intact still at rim apex</a:t>
            </a:r>
          </a:p>
          <a:p>
            <a:pPr lvl="1" eaLnBrk="1" hangingPunct="1">
              <a:buFontTx/>
              <a:buChar char="•"/>
            </a:pPr>
            <a:r>
              <a:rPr lang="en-US" altLang="en-US" baseline="0" dirty="0">
                <a:ea typeface="MS PGothic" pitchFamily="34" charset="-128"/>
              </a:rPr>
              <a:t> At ZF it is beneficial to reapproximate or tighten periosteal sleeve which keeps lateral canthus in position, as well as reapproximating </a:t>
            </a:r>
            <a:r>
              <a:rPr lang="en-US" altLang="en-US" baseline="0">
                <a:ea typeface="MS PGothic" pitchFamily="34" charset="-128"/>
              </a:rPr>
              <a:t>orbicularis fibers </a:t>
            </a:r>
            <a:r>
              <a:rPr lang="en-US" altLang="en-US" baseline="0" dirty="0">
                <a:ea typeface="MS PGothic" pitchFamily="34" charset="-128"/>
              </a:rPr>
              <a:t>to some degree</a:t>
            </a:r>
            <a:endParaRPr lang="en-US" altLang="en-US" dirty="0">
              <a:ea typeface="MS PGothic" pitchFamily="34" charset="-128"/>
            </a:endParaRPr>
          </a:p>
          <a:p>
            <a:endParaRPr lang="de-CH" dirty="0"/>
          </a:p>
        </p:txBody>
      </p:sp>
      <p:sp>
        <p:nvSpPr>
          <p:cNvPr id="4" name="Slide Number Placeholder 3"/>
          <p:cNvSpPr>
            <a:spLocks noGrp="1"/>
          </p:cNvSpPr>
          <p:nvPr>
            <p:ph type="sldNum" sz="quarter" idx="10"/>
          </p:nvPr>
        </p:nvSpPr>
        <p:spPr/>
        <p:txBody>
          <a:bodyPr/>
          <a:lstStyle/>
          <a:p>
            <a:fld id="{DD030F28-6A89-4AFC-B88A-F53800B84AD4}" type="slidenum">
              <a:rPr lang="de-CH" altLang="en-US" smtClean="0"/>
              <a:pPr/>
              <a:t>6</a:t>
            </a:fld>
            <a:endParaRPr lang="de-CH" altLang="en-US"/>
          </a:p>
        </p:txBody>
      </p:sp>
    </p:spTree>
    <p:extLst>
      <p:ext uri="{BB962C8B-B14F-4D97-AF65-F5344CB8AC3E}">
        <p14:creationId xmlns:p14="http://schemas.microsoft.com/office/powerpoint/2010/main" val="308782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AOC_MESH_blue_01"/>
          <p:cNvPicPr>
            <a:picLocks noChangeAspect="1" noChangeArrowheads="1"/>
          </p:cNvPicPr>
          <p:nvPr/>
        </p:nvPicPr>
        <p:blipFill>
          <a:blip r:embed="rId2">
            <a:extLst>
              <a:ext uri="{28A0092B-C50C-407E-A947-70E740481C1C}">
                <a14:useLocalDpi xmlns:a14="http://schemas.microsoft.com/office/drawing/2010/main" val="0"/>
              </a:ext>
            </a:extLst>
          </a:blip>
          <a:srcRect t="23735" b="18112"/>
          <a:stretch>
            <a:fillRect/>
          </a:stretch>
        </p:blipFill>
        <p:spPr bwMode="auto">
          <a:xfrm>
            <a:off x="239184" y="692150"/>
            <a:ext cx="1170728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2"/>
          <p:cNvSpPr>
            <a:spLocks noChangeArrowheads="1"/>
          </p:cNvSpPr>
          <p:nvPr/>
        </p:nvSpPr>
        <p:spPr bwMode="auto">
          <a:xfrm>
            <a:off x="5903384" y="1700213"/>
            <a:ext cx="5486400" cy="4343400"/>
          </a:xfrm>
          <a:prstGeom prst="rect">
            <a:avLst/>
          </a:prstGeom>
          <a:noFill/>
          <a:ln w="9525">
            <a:noFill/>
            <a:miter lim="800000"/>
            <a:headEnd/>
            <a:tailEnd/>
          </a:ln>
          <a:effec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algn="l" eaLnBrk="1" hangingPunct="1">
              <a:spcBef>
                <a:spcPct val="20000"/>
              </a:spcBef>
              <a:buFontTx/>
              <a:buChar char="•"/>
            </a:pPr>
            <a:endParaRPr lang="en-US" altLang="en-US" sz="2400"/>
          </a:p>
        </p:txBody>
      </p:sp>
      <p:pic>
        <p:nvPicPr>
          <p:cNvPr id="6" name="Picture 8" descr="AOC_LOGO_int_L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84" y="236539"/>
            <a:ext cx="3359149"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508001" y="1520826"/>
            <a:ext cx="11036300" cy="468313"/>
          </a:xfrm>
          <a:prstGeom prst="rect">
            <a:avLst/>
          </a:prstGeom>
        </p:spPr>
        <p:txBody>
          <a:bodyPr/>
          <a:lstStyle>
            <a:lvl1pPr>
              <a:defRPr>
                <a:solidFill>
                  <a:srgbClr val="29529B"/>
                </a:solidFill>
              </a:defRPr>
            </a:lvl1pPr>
          </a:lstStyle>
          <a:p>
            <a:r>
              <a:rPr lang="en-US" noProof="0"/>
              <a:t>Click to edit Master title style</a:t>
            </a:r>
            <a:endParaRPr lang="en-US" noProof="0" dirty="0"/>
          </a:p>
        </p:txBody>
      </p:sp>
      <p:sp>
        <p:nvSpPr>
          <p:cNvPr id="29699" name="Rectangle 3"/>
          <p:cNvSpPr>
            <a:spLocks noGrp="1" noChangeArrowheads="1"/>
          </p:cNvSpPr>
          <p:nvPr>
            <p:ph type="subTitle" idx="1"/>
          </p:nvPr>
        </p:nvSpPr>
        <p:spPr>
          <a:xfrm>
            <a:off x="508001" y="1957388"/>
            <a:ext cx="11036300" cy="468312"/>
          </a:xfrm>
          <a:prstGeom prst="rect">
            <a:avLst/>
          </a:prstGeom>
        </p:spPr>
        <p:txBody>
          <a:bodyPr lIns="0" tIns="0" rIns="0" bIns="0"/>
          <a:lstStyle>
            <a:lvl1pPr marL="0" indent="0">
              <a:lnSpc>
                <a:spcPts val="3400"/>
              </a:lnSpc>
              <a:buFontTx/>
              <a:buNone/>
              <a:defRPr sz="3200">
                <a:solidFill>
                  <a:srgbClr val="808080"/>
                </a:solidFill>
              </a:defRPr>
            </a:lvl1pPr>
          </a:lstStyle>
          <a:p>
            <a:r>
              <a:rPr lang="en-US" noProof="0"/>
              <a:t>Click to edit Master subtitle style</a:t>
            </a:r>
          </a:p>
        </p:txBody>
      </p:sp>
    </p:spTree>
    <p:extLst>
      <p:ext uri="{BB962C8B-B14F-4D97-AF65-F5344CB8AC3E}">
        <p14:creationId xmlns:p14="http://schemas.microsoft.com/office/powerpoint/2010/main" val="135513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001" y="381000"/>
            <a:ext cx="11036300" cy="914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508001" y="1520826"/>
            <a:ext cx="11036300" cy="4678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508000" y="6602413"/>
            <a:ext cx="2844800" cy="215900"/>
          </a:xfrm>
          <a:prstGeom prst="rect">
            <a:avLst/>
          </a:prstGeom>
          <a:ln/>
        </p:spPr>
        <p:txBody>
          <a:bodyPr/>
          <a:lstStyle>
            <a:lvl1pPr>
              <a:defRPr/>
            </a:lvl1pPr>
          </a:lstStyle>
          <a:p>
            <a:fld id="{899EBACA-0F06-4C39-BD97-F826DE2BC640}" type="slidenum">
              <a:rPr lang="de-CH" altLang="en-US"/>
              <a:pPr/>
              <a:t>‹#›</a:t>
            </a:fld>
            <a:endParaRPr lang="de-CH" altLang="en-US"/>
          </a:p>
        </p:txBody>
      </p:sp>
    </p:spTree>
    <p:extLst>
      <p:ext uri="{BB962C8B-B14F-4D97-AF65-F5344CB8AC3E}">
        <p14:creationId xmlns:p14="http://schemas.microsoft.com/office/powerpoint/2010/main" val="392613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284" y="381000"/>
            <a:ext cx="2758016" cy="58181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81000"/>
            <a:ext cx="8075084" cy="5818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508000" y="6602413"/>
            <a:ext cx="2844800" cy="215900"/>
          </a:xfrm>
          <a:prstGeom prst="rect">
            <a:avLst/>
          </a:prstGeom>
          <a:ln/>
        </p:spPr>
        <p:txBody>
          <a:bodyPr/>
          <a:lstStyle>
            <a:lvl1pPr>
              <a:defRPr/>
            </a:lvl1pPr>
          </a:lstStyle>
          <a:p>
            <a:fld id="{DE49232E-8C39-4F41-A40F-73854BD1364D}" type="slidenum">
              <a:rPr lang="de-CH" altLang="en-US"/>
              <a:pPr/>
              <a:t>‹#›</a:t>
            </a:fld>
            <a:endParaRPr lang="de-CH" altLang="en-US"/>
          </a:p>
        </p:txBody>
      </p:sp>
    </p:spTree>
    <p:extLst>
      <p:ext uri="{BB962C8B-B14F-4D97-AF65-F5344CB8AC3E}">
        <p14:creationId xmlns:p14="http://schemas.microsoft.com/office/powerpoint/2010/main" val="307149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O CMF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p>
        </p:txBody>
      </p:sp>
      <p:sp>
        <p:nvSpPr>
          <p:cNvPr id="23" name="Textplatzhalter 8">
            <a:extLst>
              <a:ext uri="{FF2B5EF4-FFF2-40B4-BE49-F238E27FC236}">
                <a16:creationId xmlns:a16="http://schemas.microsoft.com/office/drawing/2014/main" id="{4F144F64-9D68-8B47-A6D5-E06A114E7578}"/>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name</a:t>
            </a:r>
          </a:p>
        </p:txBody>
      </p:sp>
      <p:sp>
        <p:nvSpPr>
          <p:cNvPr id="24" name="Textplatzhalter 8">
            <a:extLst>
              <a:ext uri="{FF2B5EF4-FFF2-40B4-BE49-F238E27FC236}">
                <a16:creationId xmlns:a16="http://schemas.microsoft.com/office/drawing/2014/main" id="{661CED1D-4281-934C-A6E2-E58C3001A047}"/>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title </a:t>
            </a:r>
          </a:p>
        </p:txBody>
      </p:sp>
      <p:sp>
        <p:nvSpPr>
          <p:cNvPr id="25" name="Textplatzhalter 8">
            <a:extLst>
              <a:ext uri="{FF2B5EF4-FFF2-40B4-BE49-F238E27FC236}">
                <a16:creationId xmlns:a16="http://schemas.microsoft.com/office/drawing/2014/main" id="{0DEA1137-9828-8D43-A808-5FCDA877DF1F}"/>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Meeting</a:t>
            </a:r>
          </a:p>
        </p:txBody>
      </p:sp>
      <p:sp>
        <p:nvSpPr>
          <p:cNvPr id="26" name="Textplatzhalter 8">
            <a:extLst>
              <a:ext uri="{FF2B5EF4-FFF2-40B4-BE49-F238E27FC236}">
                <a16:creationId xmlns:a16="http://schemas.microsoft.com/office/drawing/2014/main" id="{3ABF561D-CD8E-8342-95D1-C4FE5E38AFD3}"/>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5BBA8D11-3741-494E-94E0-712424B0618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58813" y="262000"/>
            <a:ext cx="653796" cy="574548"/>
          </a:xfrm>
          <a:prstGeom prst="rect">
            <a:avLst/>
          </a:prstGeom>
        </p:spPr>
      </p:pic>
    </p:spTree>
    <p:extLst>
      <p:ext uri="{BB962C8B-B14F-4D97-AF65-F5344CB8AC3E}">
        <p14:creationId xmlns:p14="http://schemas.microsoft.com/office/powerpoint/2010/main" val="44543324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O CMF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sp>
        <p:nvSpPr>
          <p:cNvPr id="18" name="Textplatzhalter 8">
            <a:extLst>
              <a:ext uri="{FF2B5EF4-FFF2-40B4-BE49-F238E27FC236}">
                <a16:creationId xmlns:a16="http://schemas.microsoft.com/office/drawing/2014/main" id="{73ADFED4-E5B7-4041-A450-3F837A90AB4C}"/>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name</a:t>
            </a:r>
          </a:p>
        </p:txBody>
      </p:sp>
      <p:sp>
        <p:nvSpPr>
          <p:cNvPr id="19" name="Textplatzhalter 8">
            <a:extLst>
              <a:ext uri="{FF2B5EF4-FFF2-40B4-BE49-F238E27FC236}">
                <a16:creationId xmlns:a16="http://schemas.microsoft.com/office/drawing/2014/main" id="{01ECB604-EBAF-4CB8-940B-8B9436AFCE10}"/>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title </a:t>
            </a:r>
          </a:p>
        </p:txBody>
      </p:sp>
      <p:sp>
        <p:nvSpPr>
          <p:cNvPr id="20" name="Textplatzhalter 8">
            <a:extLst>
              <a:ext uri="{FF2B5EF4-FFF2-40B4-BE49-F238E27FC236}">
                <a16:creationId xmlns:a16="http://schemas.microsoft.com/office/drawing/2014/main" id="{6D88C27E-BC7C-4779-9A2E-1947FFA9A840}"/>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Meeting</a:t>
            </a:r>
          </a:p>
        </p:txBody>
      </p:sp>
      <p:sp>
        <p:nvSpPr>
          <p:cNvPr id="21" name="Textplatzhalter 8">
            <a:extLst>
              <a:ext uri="{FF2B5EF4-FFF2-40B4-BE49-F238E27FC236}">
                <a16:creationId xmlns:a16="http://schemas.microsoft.com/office/drawing/2014/main" id="{BEB31F60-B2F1-41E4-9386-587225E466DA}"/>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70981480-3265-C145-B0A0-7D9DED4FD28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58813" y="259200"/>
            <a:ext cx="653796" cy="574548"/>
          </a:xfrm>
          <a:prstGeom prst="rect">
            <a:avLst/>
          </a:prstGeom>
        </p:spPr>
      </p:pic>
    </p:spTree>
    <p:extLst>
      <p:ext uri="{BB962C8B-B14F-4D97-AF65-F5344CB8AC3E}">
        <p14:creationId xmlns:p14="http://schemas.microsoft.com/office/powerpoint/2010/main" val="421637542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419996D4-CCC5-8244-802D-A4A36F5901E5}"/>
              </a:ext>
            </a:extLst>
          </p:cNvPr>
          <p:cNvSpPr>
            <a:spLocks noGrp="1"/>
          </p:cNvSpPr>
          <p:nvPr>
            <p:ph type="title" hasCustomPrompt="1"/>
          </p:nvPr>
        </p:nvSpPr>
        <p:spPr/>
        <p:txBody>
          <a:bodyPr/>
          <a:lstStyle>
            <a:lvl1pPr>
              <a:lnSpc>
                <a:spcPct val="100000"/>
              </a:lnSpc>
              <a:defRPr sz="3200">
                <a:solidFill>
                  <a:schemeClr val="tx2"/>
                </a:solidFill>
              </a:defRPr>
            </a:lvl1pPr>
          </a:lstStyle>
          <a:p>
            <a:r>
              <a:rPr lang="en-US" noProof="0" dirty="0"/>
              <a:t>Headline (32pt)</a:t>
            </a:r>
          </a:p>
        </p:txBody>
      </p:sp>
      <p:sp>
        <p:nvSpPr>
          <p:cNvPr id="7" name="Foliennummernplatzhalter 6">
            <a:extLst>
              <a:ext uri="{FF2B5EF4-FFF2-40B4-BE49-F238E27FC236}">
                <a16:creationId xmlns:a16="http://schemas.microsoft.com/office/drawing/2014/main" id="{AF6BBFF2-3A88-4CB0-8DFC-61D09FA81C23}"/>
              </a:ext>
            </a:extLst>
          </p:cNvPr>
          <p:cNvSpPr>
            <a:spLocks noGrp="1"/>
          </p:cNvSpPr>
          <p:nvPr>
            <p:ph type="sldNum" sz="quarter" idx="12"/>
          </p:nvPr>
        </p:nvSpPr>
        <p:spPr/>
        <p:txBody>
          <a:bodyPr/>
          <a:lstStyle/>
          <a:p>
            <a:fld id="{0A6ABA92-B65E-42F5-BB28-73DA50746AED}" type="slidenum">
              <a:rPr lang="en-US" smtClean="0"/>
              <a:pPr/>
              <a:t>‹#›</a:t>
            </a:fld>
            <a:endParaRPr lang="en-US" dirty="0"/>
          </a:p>
        </p:txBody>
      </p:sp>
      <p:sp>
        <p:nvSpPr>
          <p:cNvPr id="3" name="Textplatzhalter 2">
            <a:extLst>
              <a:ext uri="{FF2B5EF4-FFF2-40B4-BE49-F238E27FC236}">
                <a16:creationId xmlns:a16="http://schemas.microsoft.com/office/drawing/2014/main" id="{ACB4B3BF-7CA8-4585-831C-F5DF968FBEE3}"/>
              </a:ext>
            </a:extLst>
          </p:cNvPr>
          <p:cNvSpPr>
            <a:spLocks noGrp="1"/>
          </p:cNvSpPr>
          <p:nvPr>
            <p:ph type="body" sz="quarter" idx="13" hasCustomPrompt="1"/>
          </p:nvPr>
        </p:nvSpPr>
        <p:spPr>
          <a:xfrm>
            <a:off x="658813" y="1727200"/>
            <a:ext cx="9505950"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3625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10" name="Foliennummernplatzhalter 9">
            <a:extLst>
              <a:ext uri="{FF2B5EF4-FFF2-40B4-BE49-F238E27FC236}">
                <a16:creationId xmlns:a16="http://schemas.microsoft.com/office/drawing/2014/main" id="{CE008A41-AE8F-4A4F-B3C6-BB4BFEB16C2F}"/>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19FE20CF-5CAB-B145-B705-F0221B76659F}"/>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8" name="Textplatzhalter 2">
            <a:extLst>
              <a:ext uri="{FF2B5EF4-FFF2-40B4-BE49-F238E27FC236}">
                <a16:creationId xmlns:a16="http://schemas.microsoft.com/office/drawing/2014/main" id="{05C5EDF6-0E1D-4133-992A-6B7CEA2C5F17}"/>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platzhalter 2">
            <a:extLst>
              <a:ext uri="{FF2B5EF4-FFF2-40B4-BE49-F238E27FC236}">
                <a16:creationId xmlns:a16="http://schemas.microsoft.com/office/drawing/2014/main" id="{02616FAD-06D4-4469-AD4C-320B8432E200}"/>
              </a:ext>
            </a:extLst>
          </p:cNvPr>
          <p:cNvSpPr>
            <a:spLocks noGrp="1"/>
          </p:cNvSpPr>
          <p:nvPr>
            <p:ph type="body" sz="quarter" idx="19" hasCustomPrompt="1"/>
          </p:nvPr>
        </p:nvSpPr>
        <p:spPr>
          <a:xfrm>
            <a:off x="61325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3780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4" y="1727199"/>
            <a:ext cx="5388504" cy="3400426"/>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70DD2CDD-8E40-4FA1-BCE2-A0663B10DCBC}"/>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73FF76DA-AD1B-F94D-AD0E-8307FED98612}"/>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9" name="Textplatzhalter 2">
            <a:extLst>
              <a:ext uri="{FF2B5EF4-FFF2-40B4-BE49-F238E27FC236}">
                <a16:creationId xmlns:a16="http://schemas.microsoft.com/office/drawing/2014/main" id="{2F46209C-2AF4-49BF-BAA1-7259963618EC}"/>
              </a:ext>
            </a:extLst>
          </p:cNvPr>
          <p:cNvSpPr>
            <a:spLocks noGrp="1"/>
          </p:cNvSpPr>
          <p:nvPr>
            <p:ph type="body" sz="quarter" idx="19" hasCustomPrompt="1"/>
          </p:nvPr>
        </p:nvSpPr>
        <p:spPr>
          <a:xfrm>
            <a:off x="6816725" y="1727200"/>
            <a:ext cx="4716463"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2187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hasCustomPrompt="1"/>
          </p:nvPr>
        </p:nvSpPr>
        <p:spPr>
          <a:xfrm>
            <a:off x="658814" y="517525"/>
            <a:ext cx="10862204" cy="966787"/>
          </a:xfrm>
        </p:spPr>
        <p:txBody>
          <a:bodyPr anchor="t" anchorCtr="0"/>
          <a:lstStyle>
            <a:lvl1pPr>
              <a:lnSpc>
                <a:spcPct val="100000"/>
              </a:lnSpc>
              <a:defRPr sz="3200"/>
            </a:lvl1pPr>
          </a:lstStyle>
          <a:p>
            <a:r>
              <a:rPr lang="en-US" noProof="0" dirty="0"/>
              <a:t>Headline (32pt)</a:t>
            </a:r>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3" y="1727199"/>
            <a:ext cx="4716462"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5" y="4884737"/>
            <a:ext cx="4704288" cy="969862"/>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3E5951C6-963E-4674-91CC-8E8F1F645AFA}"/>
              </a:ext>
            </a:extLst>
          </p:cNvPr>
          <p:cNvSpPr>
            <a:spLocks noGrp="1"/>
          </p:cNvSpPr>
          <p:nvPr>
            <p:ph type="sldNum" sz="quarter" idx="18"/>
          </p:nvPr>
        </p:nvSpPr>
        <p:spPr/>
        <p:txBody>
          <a:bodyPr/>
          <a:lstStyle/>
          <a:p>
            <a:fld id="{0A6ABA92-B65E-42F5-BB28-73DA50746AED}" type="slidenum">
              <a:rPr lang="en-US" noProof="0" smtClean="0"/>
              <a:pPr/>
              <a:t>‹#›</a:t>
            </a:fld>
            <a:endParaRPr lang="en-US" noProof="0" dirty="0"/>
          </a:p>
        </p:txBody>
      </p:sp>
    </p:spTree>
    <p:extLst>
      <p:ext uri="{BB962C8B-B14F-4D97-AF65-F5344CB8AC3E}">
        <p14:creationId xmlns:p14="http://schemas.microsoft.com/office/powerpoint/2010/main" val="713577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image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1969028" cy="1455637"/>
          </a:xfrm>
          <a:solidFill>
            <a:schemeClr val="bg2"/>
          </a:solidFill>
        </p:spPr>
        <p:txBody>
          <a:bodyPr/>
          <a:lstStyle>
            <a:lvl1pPr marL="0" indent="0">
              <a:buNone/>
              <a:defRPr sz="2000"/>
            </a:lvl1pPr>
          </a:lstStyle>
          <a:p>
            <a:r>
              <a:rPr lang="en-US" noProof="0" dirty="0"/>
              <a:t>Picture</a:t>
            </a:r>
          </a:p>
        </p:txBody>
      </p:sp>
      <p:sp>
        <p:nvSpPr>
          <p:cNvPr id="12" name="Inhaltsplatzhalter 2">
            <a:extLst>
              <a:ext uri="{FF2B5EF4-FFF2-40B4-BE49-F238E27FC236}">
                <a16:creationId xmlns:a16="http://schemas.microsoft.com/office/drawing/2014/main" id="{0BC7BB4E-BF1F-4D9E-97F1-898AFD41A413}"/>
              </a:ext>
            </a:extLst>
          </p:cNvPr>
          <p:cNvSpPr>
            <a:spLocks noGrp="1"/>
          </p:cNvSpPr>
          <p:nvPr>
            <p:ph idx="14" hasCustomPrompt="1"/>
          </p:nvPr>
        </p:nvSpPr>
        <p:spPr>
          <a:xfrm>
            <a:off x="3406247"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3" name="Bildplatzhalter 7">
            <a:extLst>
              <a:ext uri="{FF2B5EF4-FFF2-40B4-BE49-F238E27FC236}">
                <a16:creationId xmlns:a16="http://schemas.microsoft.com/office/drawing/2014/main" id="{E2CCE0D8-AC8D-4905-A013-7F31E747D1D4}"/>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6" name="Inhaltsplatzhalter 2">
            <a:extLst>
              <a:ext uri="{FF2B5EF4-FFF2-40B4-BE49-F238E27FC236}">
                <a16:creationId xmlns:a16="http://schemas.microsoft.com/office/drawing/2014/main" id="{8186687C-479E-4FF8-8933-75FC36163FD1}"/>
              </a:ext>
            </a:extLst>
          </p:cNvPr>
          <p:cNvSpPr>
            <a:spLocks noGrp="1"/>
          </p:cNvSpPr>
          <p:nvPr>
            <p:ph idx="16" hasCustomPrompt="1"/>
          </p:nvPr>
        </p:nvSpPr>
        <p:spPr>
          <a:xfrm>
            <a:off x="6132513" y="3430689"/>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7" name="Bildplatzhalter 7">
            <a:extLst>
              <a:ext uri="{FF2B5EF4-FFF2-40B4-BE49-F238E27FC236}">
                <a16:creationId xmlns:a16="http://schemas.microsoft.com/office/drawing/2014/main" id="{A257245C-F172-4383-8396-BCF83CC109F8}"/>
              </a:ext>
            </a:extLst>
          </p:cNvPr>
          <p:cNvSpPr>
            <a:spLocks noGrp="1"/>
          </p:cNvSpPr>
          <p:nvPr>
            <p:ph type="pic" sz="quarter" idx="17" hasCustomPrompt="1"/>
          </p:nvPr>
        </p:nvSpPr>
        <p:spPr>
          <a:xfrm>
            <a:off x="6132513" y="1727198"/>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861E2ECD-CB24-4B91-8A9B-259A67613C3F}"/>
              </a:ext>
            </a:extLst>
          </p:cNvPr>
          <p:cNvSpPr>
            <a:spLocks noGrp="1"/>
          </p:cNvSpPr>
          <p:nvPr>
            <p:ph idx="18" hasCustomPrompt="1"/>
          </p:nvPr>
        </p:nvSpPr>
        <p:spPr>
          <a:xfrm>
            <a:off x="8879418"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9" name="Bildplatzhalter 7">
            <a:extLst>
              <a:ext uri="{FF2B5EF4-FFF2-40B4-BE49-F238E27FC236}">
                <a16:creationId xmlns:a16="http://schemas.microsoft.com/office/drawing/2014/main" id="{2803E856-D15C-4C2A-99FD-4D63E5C34E30}"/>
              </a:ext>
            </a:extLst>
          </p:cNvPr>
          <p:cNvSpPr>
            <a:spLocks noGrp="1"/>
          </p:cNvSpPr>
          <p:nvPr>
            <p:ph type="pic" sz="quarter" idx="19" hasCustomPrompt="1"/>
          </p:nvPr>
        </p:nvSpPr>
        <p:spPr>
          <a:xfrm>
            <a:off x="8879418" y="1730476"/>
            <a:ext cx="1969028" cy="1455637"/>
          </a:xfrm>
          <a:solidFill>
            <a:schemeClr val="bg2"/>
          </a:solidFill>
        </p:spPr>
        <p:txBody>
          <a:bodyPr/>
          <a:lstStyle>
            <a:lvl1pPr marL="0" indent="0">
              <a:buNone/>
              <a:defRPr sz="2000"/>
            </a:lvl1pPr>
          </a:lstStyle>
          <a:p>
            <a:r>
              <a:rPr lang="en-US" noProof="0" dirty="0"/>
              <a:t>Picture</a:t>
            </a:r>
          </a:p>
        </p:txBody>
      </p:sp>
      <p:sp>
        <p:nvSpPr>
          <p:cNvPr id="20" name="Foliennummernplatzhalter 19">
            <a:extLst>
              <a:ext uri="{FF2B5EF4-FFF2-40B4-BE49-F238E27FC236}">
                <a16:creationId xmlns:a16="http://schemas.microsoft.com/office/drawing/2014/main" id="{ED650EED-FA23-43C6-8098-A702770AE51D}"/>
              </a:ext>
            </a:extLst>
          </p:cNvPr>
          <p:cNvSpPr>
            <a:spLocks noGrp="1"/>
          </p:cNvSpPr>
          <p:nvPr>
            <p:ph type="sldNum" sz="quarter" idx="22"/>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5AEC5B9-D2EF-0F4E-9314-0EBF7C51B7FF}"/>
              </a:ext>
            </a:extLst>
          </p:cNvPr>
          <p:cNvSpPr>
            <a:spLocks noGrp="1"/>
          </p:cNvSpPr>
          <p:nvPr>
            <p:ph type="title" hasCustomPrompt="1"/>
          </p:nvPr>
        </p:nvSpPr>
        <p:spPr/>
        <p:txBody>
          <a:bodyPr/>
          <a:lstStyle>
            <a:lvl1pPr>
              <a:lnSpc>
                <a:spcPct val="100000"/>
              </a:lnSpc>
              <a:defRPr sz="3200"/>
            </a:lvl1pPr>
          </a:lstStyle>
          <a:p>
            <a:r>
              <a:rPr lang="en-US" dirty="0"/>
              <a:t>Headline (32pt)</a:t>
            </a:r>
          </a:p>
        </p:txBody>
      </p:sp>
    </p:spTree>
    <p:extLst>
      <p:ext uri="{BB962C8B-B14F-4D97-AF65-F5344CB8AC3E}">
        <p14:creationId xmlns:p14="http://schemas.microsoft.com/office/powerpoint/2010/main" val="4128433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arge image black">
    <p:bg>
      <p:bgPr>
        <a:solidFill>
          <a:schemeClr val="tx1"/>
        </a:solidFill>
        <a:effectLst/>
      </p:bgPr>
    </p:b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4" y="1727199"/>
            <a:ext cx="5376333" cy="3400426"/>
          </a:xfrm>
          <a:solidFill>
            <a:schemeClr val="bg2"/>
          </a:solidFill>
        </p:spPr>
        <p:txBody>
          <a:bodyPr/>
          <a:lstStyle>
            <a:lvl1pPr marL="0" indent="0">
              <a:buNone/>
              <a:defRPr/>
            </a:lvl1pPr>
          </a:lstStyle>
          <a:p>
            <a:r>
              <a:rPr lang="en-US" noProof="0" dirty="0"/>
              <a:t>Picture</a:t>
            </a:r>
          </a:p>
        </p:txBody>
      </p:sp>
      <p:pic>
        <p:nvPicPr>
          <p:cNvPr id="10" name="Grafik 9">
            <a:extLst>
              <a:ext uri="{FF2B5EF4-FFF2-40B4-BE49-F238E27FC236}">
                <a16:creationId xmlns:a16="http://schemas.microsoft.com/office/drawing/2014/main" id="{D6DFA43D-7EFC-4422-899F-A44536AFB7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2" name="Foliennummernplatzhalter 11">
            <a:extLst>
              <a:ext uri="{FF2B5EF4-FFF2-40B4-BE49-F238E27FC236}">
                <a16:creationId xmlns:a16="http://schemas.microsoft.com/office/drawing/2014/main" id="{C091CBB9-0ED2-447E-B3AA-D8BD16CC1C43}"/>
              </a:ext>
            </a:extLst>
          </p:cNvPr>
          <p:cNvSpPr>
            <a:spLocks noGrp="1"/>
          </p:cNvSpPr>
          <p:nvPr>
            <p:ph type="sldNum" sz="quarter" idx="16"/>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43BAFF3-7966-B045-AF0E-E679C72FAB5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
        <p:nvSpPr>
          <p:cNvPr id="9" name="Textplatzhalter 2">
            <a:extLst>
              <a:ext uri="{FF2B5EF4-FFF2-40B4-BE49-F238E27FC236}">
                <a16:creationId xmlns:a16="http://schemas.microsoft.com/office/drawing/2014/main" id="{F7A8648F-6F94-4BD6-9057-657CE0AD70BB}"/>
              </a:ext>
            </a:extLst>
          </p:cNvPr>
          <p:cNvSpPr>
            <a:spLocks noGrp="1"/>
          </p:cNvSpPr>
          <p:nvPr>
            <p:ph type="body" sz="quarter" idx="19" hasCustomPrompt="1"/>
          </p:nvPr>
        </p:nvSpPr>
        <p:spPr>
          <a:xfrm>
            <a:off x="6816725" y="1727200"/>
            <a:ext cx="4716463" cy="4129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736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1" y="381000"/>
            <a:ext cx="11036300" cy="914400"/>
          </a:xfrm>
          <a:prstGeom prst="rect">
            <a:avLst/>
          </a:prstGeom>
        </p:spPr>
        <p:txBody>
          <a:bodyPr/>
          <a:lstStyle>
            <a:lvl1pPr>
              <a:defRPr baseline="0">
                <a:solidFill>
                  <a:srgbClr val="29529B"/>
                </a:solidFill>
              </a:defRPr>
            </a:lvl1pPr>
          </a:lstStyle>
          <a:p>
            <a:r>
              <a:rPr lang="en-US"/>
              <a:t>Click to edit Master title style</a:t>
            </a:r>
            <a:endParaRPr lang="en-US" dirty="0"/>
          </a:p>
        </p:txBody>
      </p:sp>
      <p:sp>
        <p:nvSpPr>
          <p:cNvPr id="3" name="Content Placeholder 2"/>
          <p:cNvSpPr>
            <a:spLocks noGrp="1"/>
          </p:cNvSpPr>
          <p:nvPr>
            <p:ph idx="1"/>
          </p:nvPr>
        </p:nvSpPr>
        <p:spPr>
          <a:xfrm>
            <a:off x="508001" y="1520826"/>
            <a:ext cx="11036300" cy="46783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xfrm>
            <a:off x="508000" y="6602413"/>
            <a:ext cx="2844800" cy="215900"/>
          </a:xfrm>
          <a:prstGeom prst="rect">
            <a:avLst/>
          </a:prstGeom>
          <a:ln/>
        </p:spPr>
        <p:txBody>
          <a:bodyPr/>
          <a:lstStyle>
            <a:lvl1pPr>
              <a:defRPr/>
            </a:lvl1pPr>
          </a:lstStyle>
          <a:p>
            <a:fld id="{9933F6DB-D4D1-491D-8872-F345C93AB058}" type="slidenum">
              <a:rPr lang="de-CH" altLang="en-US"/>
              <a:pPr/>
              <a:t>‹#›</a:t>
            </a:fld>
            <a:endParaRPr lang="de-CH" altLang="en-US"/>
          </a:p>
        </p:txBody>
      </p:sp>
    </p:spTree>
    <p:extLst>
      <p:ext uri="{BB962C8B-B14F-4D97-AF65-F5344CB8AC3E}">
        <p14:creationId xmlns:p14="http://schemas.microsoft.com/office/powerpoint/2010/main" val="3098108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4704290"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pic>
        <p:nvPicPr>
          <p:cNvPr id="14" name="Grafik 13">
            <a:extLst>
              <a:ext uri="{FF2B5EF4-FFF2-40B4-BE49-F238E27FC236}">
                <a16:creationId xmlns:a16="http://schemas.microsoft.com/office/drawing/2014/main" id="{A351F687-0163-4967-B0F7-21FAF91DDD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0" name="Foliennummernplatzhalter 9">
            <a:extLst>
              <a:ext uri="{FF2B5EF4-FFF2-40B4-BE49-F238E27FC236}">
                <a16:creationId xmlns:a16="http://schemas.microsoft.com/office/drawing/2014/main" id="{C5A7C55E-8985-4FE6-B0DD-6F886D99BB73}"/>
              </a:ext>
            </a:extLst>
          </p:cNvPr>
          <p:cNvSpPr>
            <a:spLocks noGrp="1"/>
          </p:cNvSpPr>
          <p:nvPr>
            <p:ph type="sldNum" sz="quarter" idx="18"/>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8E8CDFF0-E7E9-AA43-9B34-0D91FBA3F16F}"/>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noProof="0" dirty="0"/>
              <a:t>Headline (32pt)</a:t>
            </a:r>
          </a:p>
        </p:txBody>
      </p:sp>
    </p:spTree>
    <p:extLst>
      <p:ext uri="{BB962C8B-B14F-4D97-AF65-F5344CB8AC3E}">
        <p14:creationId xmlns:p14="http://schemas.microsoft.com/office/powerpoint/2010/main" val="3356747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mall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200"/>
            <a:ext cx="1969028" cy="1455635"/>
          </a:xfrm>
          <a:solidFill>
            <a:schemeClr val="bg2"/>
          </a:solidFill>
        </p:spPr>
        <p:txBody>
          <a:bodyPr/>
          <a:lstStyle>
            <a:lvl1pPr marL="0" indent="0">
              <a:buNone/>
              <a:defRPr sz="2000"/>
            </a:lvl1pPr>
          </a:lstStyle>
          <a:p>
            <a:r>
              <a:rPr lang="en-US" noProof="0" dirty="0"/>
              <a:t>Picture</a:t>
            </a:r>
          </a:p>
        </p:txBody>
      </p:sp>
      <p:pic>
        <p:nvPicPr>
          <p:cNvPr id="13" name="Grafik 12">
            <a:extLst>
              <a:ext uri="{FF2B5EF4-FFF2-40B4-BE49-F238E27FC236}">
                <a16:creationId xmlns:a16="http://schemas.microsoft.com/office/drawing/2014/main" id="{0CD2B63B-68A3-4168-A206-A98C3BECD5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6" name="Inhaltsplatzhalter 2">
            <a:extLst>
              <a:ext uri="{FF2B5EF4-FFF2-40B4-BE49-F238E27FC236}">
                <a16:creationId xmlns:a16="http://schemas.microsoft.com/office/drawing/2014/main" id="{56B16748-B25A-46BF-B96B-CEC2914CE52B}"/>
              </a:ext>
            </a:extLst>
          </p:cNvPr>
          <p:cNvSpPr>
            <a:spLocks noGrp="1"/>
          </p:cNvSpPr>
          <p:nvPr>
            <p:ph idx="14" hasCustomPrompt="1"/>
          </p:nvPr>
        </p:nvSpPr>
        <p:spPr>
          <a:xfrm>
            <a:off x="3406247" y="3433967"/>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7" name="Bildplatzhalter 7">
            <a:extLst>
              <a:ext uri="{FF2B5EF4-FFF2-40B4-BE49-F238E27FC236}">
                <a16:creationId xmlns:a16="http://schemas.microsoft.com/office/drawing/2014/main" id="{D1B91ADF-4A75-491E-BDF4-A068AC12192D}"/>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06A15978-667A-44FC-B0D9-CF28A2D56635}"/>
              </a:ext>
            </a:extLst>
          </p:cNvPr>
          <p:cNvSpPr>
            <a:spLocks noGrp="1"/>
          </p:cNvSpPr>
          <p:nvPr>
            <p:ph idx="16" hasCustomPrompt="1"/>
          </p:nvPr>
        </p:nvSpPr>
        <p:spPr>
          <a:xfrm>
            <a:off x="6143097" y="3435454"/>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9" name="Bildplatzhalter 7">
            <a:extLst>
              <a:ext uri="{FF2B5EF4-FFF2-40B4-BE49-F238E27FC236}">
                <a16:creationId xmlns:a16="http://schemas.microsoft.com/office/drawing/2014/main" id="{5441D032-A3C9-4856-B748-678D2EB57064}"/>
              </a:ext>
            </a:extLst>
          </p:cNvPr>
          <p:cNvSpPr>
            <a:spLocks noGrp="1"/>
          </p:cNvSpPr>
          <p:nvPr>
            <p:ph type="pic" sz="quarter" idx="17" hasCustomPrompt="1"/>
          </p:nvPr>
        </p:nvSpPr>
        <p:spPr>
          <a:xfrm>
            <a:off x="6143097" y="1731964"/>
            <a:ext cx="1969028" cy="1454150"/>
          </a:xfrm>
          <a:solidFill>
            <a:schemeClr val="bg2"/>
          </a:solidFill>
        </p:spPr>
        <p:txBody>
          <a:bodyPr/>
          <a:lstStyle>
            <a:lvl1pPr marL="0" indent="0">
              <a:buNone/>
              <a:defRPr sz="2000"/>
            </a:lvl1pPr>
          </a:lstStyle>
          <a:p>
            <a:r>
              <a:rPr lang="en-US" noProof="0" dirty="0"/>
              <a:t>Picture</a:t>
            </a:r>
          </a:p>
        </p:txBody>
      </p:sp>
      <p:sp>
        <p:nvSpPr>
          <p:cNvPr id="20" name="Inhaltsplatzhalter 2">
            <a:extLst>
              <a:ext uri="{FF2B5EF4-FFF2-40B4-BE49-F238E27FC236}">
                <a16:creationId xmlns:a16="http://schemas.microsoft.com/office/drawing/2014/main" id="{AF505952-06D7-417C-BB3A-93B6A7C4FF02}"/>
              </a:ext>
            </a:extLst>
          </p:cNvPr>
          <p:cNvSpPr>
            <a:spLocks noGrp="1"/>
          </p:cNvSpPr>
          <p:nvPr>
            <p:ph idx="18" hasCustomPrompt="1"/>
          </p:nvPr>
        </p:nvSpPr>
        <p:spPr>
          <a:xfrm>
            <a:off x="8879947" y="3430689"/>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21" name="Bildplatzhalter 7">
            <a:extLst>
              <a:ext uri="{FF2B5EF4-FFF2-40B4-BE49-F238E27FC236}">
                <a16:creationId xmlns:a16="http://schemas.microsoft.com/office/drawing/2014/main" id="{28C00620-91DA-4CD6-8288-576F86F2A7A1}"/>
              </a:ext>
            </a:extLst>
          </p:cNvPr>
          <p:cNvSpPr>
            <a:spLocks noGrp="1"/>
          </p:cNvSpPr>
          <p:nvPr>
            <p:ph type="pic" sz="quarter" idx="19" hasCustomPrompt="1"/>
          </p:nvPr>
        </p:nvSpPr>
        <p:spPr>
          <a:xfrm>
            <a:off x="8879947" y="1727199"/>
            <a:ext cx="1969028" cy="1454150"/>
          </a:xfrm>
          <a:solidFill>
            <a:schemeClr val="bg2"/>
          </a:solidFill>
        </p:spPr>
        <p:txBody>
          <a:bodyPr/>
          <a:lstStyle>
            <a:lvl1pPr marL="0" indent="0">
              <a:buNone/>
              <a:defRPr sz="2000"/>
            </a:lvl1pPr>
          </a:lstStyle>
          <a:p>
            <a:r>
              <a:rPr lang="en-US" noProof="0" dirty="0"/>
              <a:t>Picture</a:t>
            </a:r>
          </a:p>
        </p:txBody>
      </p:sp>
      <p:sp>
        <p:nvSpPr>
          <p:cNvPr id="22" name="Foliennummernplatzhalter 21">
            <a:extLst>
              <a:ext uri="{FF2B5EF4-FFF2-40B4-BE49-F238E27FC236}">
                <a16:creationId xmlns:a16="http://schemas.microsoft.com/office/drawing/2014/main" id="{CD2B21FD-E62A-4E4C-B0CE-D79864A7ECCC}"/>
              </a:ext>
            </a:extLst>
          </p:cNvPr>
          <p:cNvSpPr>
            <a:spLocks noGrp="1"/>
          </p:cNvSpPr>
          <p:nvPr>
            <p:ph type="sldNum" sz="quarter" idx="22"/>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F169C8EB-36ED-E242-92A1-94C66701C2A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Tree>
    <p:extLst>
      <p:ext uri="{BB962C8B-B14F-4D97-AF65-F5344CB8AC3E}">
        <p14:creationId xmlns:p14="http://schemas.microsoft.com/office/powerpoint/2010/main" val="2198575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7EA7F3F7-EB49-4EF3-9F56-DAEBCB9C1159}"/>
              </a:ext>
            </a:extLst>
          </p:cNvPr>
          <p:cNvSpPr>
            <a:spLocks noGrp="1"/>
          </p:cNvSpPr>
          <p:nvPr>
            <p:ph type="sldNum" sz="quarter" idx="12"/>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1EEBCC77-44D2-0D41-ADFE-E245C9816909}"/>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7" name="Textplatzhalter 2">
            <a:extLst>
              <a:ext uri="{FF2B5EF4-FFF2-40B4-BE49-F238E27FC236}">
                <a16:creationId xmlns:a16="http://schemas.microsoft.com/office/drawing/2014/main" id="{159D77EC-C659-4D5E-ABC5-A25855CEEF05}"/>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875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2C606-B062-AF4B-A36F-0FF44EFCFCEE}"/>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4" name="Foliennummernplatzhalter 3">
            <a:extLst>
              <a:ext uri="{FF2B5EF4-FFF2-40B4-BE49-F238E27FC236}">
                <a16:creationId xmlns:a16="http://schemas.microsoft.com/office/drawing/2014/main" id="{7528478F-FDF2-114B-A695-BBFBD55C606C}"/>
              </a:ext>
            </a:extLst>
          </p:cNvPr>
          <p:cNvSpPr>
            <a:spLocks noGrp="1"/>
          </p:cNvSpPr>
          <p:nvPr>
            <p:ph type="sldNum" sz="quarter" idx="11"/>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1913335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46CC588-B218-4249-97A2-31A5674F902D}"/>
              </a:ext>
            </a:extLst>
          </p:cNvPr>
          <p:cNvSpPr>
            <a:spLocks noGrp="1"/>
          </p:cNvSpPr>
          <p:nvPr>
            <p:ph type="sldNum" sz="quarter" idx="12"/>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1564955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endParaRPr lang="en-US" noProof="0" dirty="0"/>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8379F31A-E238-6F45-9F6D-B7A74855A5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79975" y="6312000"/>
            <a:ext cx="553212" cy="290576"/>
          </a:xfrm>
          <a:prstGeom prst="rect">
            <a:avLst/>
          </a:prstGeom>
        </p:spPr>
      </p:pic>
    </p:spTree>
    <p:extLst>
      <p:ext uri="{BB962C8B-B14F-4D97-AF65-F5344CB8AC3E}">
        <p14:creationId xmlns:p14="http://schemas.microsoft.com/office/powerpoint/2010/main" val="415707721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ter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endParaRPr lang="en-US" noProof="0" dirty="0"/>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9FD24B52-802C-A045-81B4-CDB932F87EA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130751950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508000" y="6602413"/>
            <a:ext cx="2844800" cy="215900"/>
          </a:xfrm>
          <a:prstGeom prst="rect">
            <a:avLst/>
          </a:prstGeom>
          <a:ln/>
        </p:spPr>
        <p:txBody>
          <a:bodyPr/>
          <a:lstStyle>
            <a:lvl1pPr>
              <a:defRPr/>
            </a:lvl1pPr>
          </a:lstStyle>
          <a:p>
            <a:fld id="{74C28FC8-A9E5-4554-B0C7-142E503A78F0}" type="slidenum">
              <a:rPr lang="de-CH" altLang="en-US"/>
              <a:pPr/>
              <a:t>‹#›</a:t>
            </a:fld>
            <a:endParaRPr lang="de-CH" altLang="en-US"/>
          </a:p>
        </p:txBody>
      </p:sp>
    </p:spTree>
    <p:extLst>
      <p:ext uri="{BB962C8B-B14F-4D97-AF65-F5344CB8AC3E}">
        <p14:creationId xmlns:p14="http://schemas.microsoft.com/office/powerpoint/2010/main" val="361504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1" y="381000"/>
            <a:ext cx="11036300"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08001" y="1520826"/>
            <a:ext cx="5416551" cy="4678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20826"/>
            <a:ext cx="5416549" cy="4678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508000" y="6602413"/>
            <a:ext cx="2844800" cy="215900"/>
          </a:xfrm>
          <a:prstGeom prst="rect">
            <a:avLst/>
          </a:prstGeom>
          <a:ln/>
        </p:spPr>
        <p:txBody>
          <a:bodyPr/>
          <a:lstStyle>
            <a:lvl1pPr>
              <a:defRPr/>
            </a:lvl1pPr>
          </a:lstStyle>
          <a:p>
            <a:fld id="{E193D402-BE15-4E9D-B090-CC23A2BFC097}" type="slidenum">
              <a:rPr lang="de-CH" altLang="en-US"/>
              <a:pPr/>
              <a:t>‹#›</a:t>
            </a:fld>
            <a:endParaRPr lang="de-CH" altLang="en-US"/>
          </a:p>
        </p:txBody>
      </p:sp>
    </p:spTree>
    <p:extLst>
      <p:ext uri="{BB962C8B-B14F-4D97-AF65-F5344CB8AC3E}">
        <p14:creationId xmlns:p14="http://schemas.microsoft.com/office/powerpoint/2010/main" val="294576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508000" y="6602413"/>
            <a:ext cx="2844800" cy="215900"/>
          </a:xfrm>
          <a:prstGeom prst="rect">
            <a:avLst/>
          </a:prstGeom>
          <a:ln/>
        </p:spPr>
        <p:txBody>
          <a:bodyPr/>
          <a:lstStyle>
            <a:lvl1pPr>
              <a:defRPr/>
            </a:lvl1pPr>
          </a:lstStyle>
          <a:p>
            <a:fld id="{3F9C5AA3-9138-41F6-8BCB-E70AB246B0F4}" type="slidenum">
              <a:rPr lang="de-CH" altLang="en-US"/>
              <a:pPr/>
              <a:t>‹#›</a:t>
            </a:fld>
            <a:endParaRPr lang="de-CH" altLang="en-US"/>
          </a:p>
        </p:txBody>
      </p:sp>
    </p:spTree>
    <p:extLst>
      <p:ext uri="{BB962C8B-B14F-4D97-AF65-F5344CB8AC3E}">
        <p14:creationId xmlns:p14="http://schemas.microsoft.com/office/powerpoint/2010/main" val="87631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381000"/>
            <a:ext cx="11036300" cy="914400"/>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xfrm>
            <a:off x="508000" y="6602413"/>
            <a:ext cx="2844800" cy="215900"/>
          </a:xfrm>
          <a:prstGeom prst="rect">
            <a:avLst/>
          </a:prstGeom>
          <a:ln/>
        </p:spPr>
        <p:txBody>
          <a:bodyPr/>
          <a:lstStyle>
            <a:lvl1pPr>
              <a:defRPr/>
            </a:lvl1pPr>
          </a:lstStyle>
          <a:p>
            <a:fld id="{28618436-A637-4646-A0B6-63023EAC5B75}" type="slidenum">
              <a:rPr lang="de-CH" altLang="en-US"/>
              <a:pPr/>
              <a:t>‹#›</a:t>
            </a:fld>
            <a:endParaRPr lang="de-CH" altLang="en-US"/>
          </a:p>
        </p:txBody>
      </p:sp>
    </p:spTree>
    <p:extLst>
      <p:ext uri="{BB962C8B-B14F-4D97-AF65-F5344CB8AC3E}">
        <p14:creationId xmlns:p14="http://schemas.microsoft.com/office/powerpoint/2010/main" val="391312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508000" y="6602413"/>
            <a:ext cx="2844800" cy="215900"/>
          </a:xfrm>
          <a:prstGeom prst="rect">
            <a:avLst/>
          </a:prstGeom>
          <a:ln/>
        </p:spPr>
        <p:txBody>
          <a:bodyPr/>
          <a:lstStyle>
            <a:lvl1pPr>
              <a:defRPr/>
            </a:lvl1pPr>
          </a:lstStyle>
          <a:p>
            <a:fld id="{FF57AAF6-70DC-4937-A2F2-C1A8D487F979}" type="slidenum">
              <a:rPr lang="de-CH" altLang="en-US"/>
              <a:pPr/>
              <a:t>‹#›</a:t>
            </a:fld>
            <a:endParaRPr lang="de-CH" altLang="en-US"/>
          </a:p>
        </p:txBody>
      </p:sp>
    </p:spTree>
    <p:extLst>
      <p:ext uri="{BB962C8B-B14F-4D97-AF65-F5344CB8AC3E}">
        <p14:creationId xmlns:p14="http://schemas.microsoft.com/office/powerpoint/2010/main" val="242263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508000" y="6602413"/>
            <a:ext cx="2844800" cy="215900"/>
          </a:xfrm>
          <a:prstGeom prst="rect">
            <a:avLst/>
          </a:prstGeom>
          <a:ln/>
        </p:spPr>
        <p:txBody>
          <a:bodyPr/>
          <a:lstStyle>
            <a:lvl1pPr>
              <a:defRPr/>
            </a:lvl1pPr>
          </a:lstStyle>
          <a:p>
            <a:fld id="{E0D7DC0F-9A0B-445B-B441-1A0664971104}" type="slidenum">
              <a:rPr lang="de-CH" altLang="en-US"/>
              <a:pPr/>
              <a:t>‹#›</a:t>
            </a:fld>
            <a:endParaRPr lang="de-CH" altLang="en-US"/>
          </a:p>
        </p:txBody>
      </p:sp>
    </p:spTree>
    <p:extLst>
      <p:ext uri="{BB962C8B-B14F-4D97-AF65-F5344CB8AC3E}">
        <p14:creationId xmlns:p14="http://schemas.microsoft.com/office/powerpoint/2010/main" val="181212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508000" y="6602413"/>
            <a:ext cx="2844800" cy="215900"/>
          </a:xfrm>
          <a:prstGeom prst="rect">
            <a:avLst/>
          </a:prstGeom>
          <a:ln/>
        </p:spPr>
        <p:txBody>
          <a:bodyPr/>
          <a:lstStyle>
            <a:lvl1pPr>
              <a:defRPr/>
            </a:lvl1pPr>
          </a:lstStyle>
          <a:p>
            <a:fld id="{8B726B64-A7A0-47CE-89E0-B5BBD369E5AD}" type="slidenum">
              <a:rPr lang="de-CH" altLang="en-US"/>
              <a:pPr/>
              <a:t>‹#›</a:t>
            </a:fld>
            <a:endParaRPr lang="de-CH" altLang="en-US"/>
          </a:p>
        </p:txBody>
      </p:sp>
    </p:spTree>
    <p:extLst>
      <p:ext uri="{BB962C8B-B14F-4D97-AF65-F5344CB8AC3E}">
        <p14:creationId xmlns:p14="http://schemas.microsoft.com/office/powerpoint/2010/main" val="42230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elplatzhalter 1">
            <a:extLst>
              <a:ext uri="{FF2B5EF4-FFF2-40B4-BE49-F238E27FC236}">
                <a16:creationId xmlns:a16="http://schemas.microsoft.com/office/drawing/2014/main" id="{E312632D-39F1-461B-86D1-136DA06CB9CB}"/>
              </a:ext>
            </a:extLst>
          </p:cNvPr>
          <p:cNvSpPr>
            <a:spLocks noGrp="1"/>
          </p:cNvSpPr>
          <p:nvPr>
            <p:ph type="title"/>
          </p:nvPr>
        </p:nvSpPr>
        <p:spPr>
          <a:xfrm>
            <a:off x="658814" y="517525"/>
            <a:ext cx="10874374" cy="966789"/>
          </a:xfrm>
          <a:prstGeom prst="rect">
            <a:avLst/>
          </a:prstGeom>
        </p:spPr>
        <p:txBody>
          <a:bodyPr vert="horz" lIns="0" tIns="0" rIns="0" bIns="0" rtlCol="0" anchor="t" anchorCtr="0">
            <a:noAutofit/>
          </a:bodyPr>
          <a:lstStyle/>
          <a:p>
            <a:r>
              <a:rPr lang="en-US" noProof="0" dirty="0"/>
              <a:t>Headline (32pt)</a:t>
            </a:r>
            <a:endParaRPr lang="en-US" dirty="0"/>
          </a:p>
        </p:txBody>
      </p:sp>
      <p:sp>
        <p:nvSpPr>
          <p:cNvPr id="7" name="Textplatzhalter 2">
            <a:extLst>
              <a:ext uri="{FF2B5EF4-FFF2-40B4-BE49-F238E27FC236}">
                <a16:creationId xmlns:a16="http://schemas.microsoft.com/office/drawing/2014/main" id="{515E322B-5EC1-403C-9699-62E8C1D21A70}"/>
              </a:ext>
            </a:extLst>
          </p:cNvPr>
          <p:cNvSpPr>
            <a:spLocks noGrp="1"/>
          </p:cNvSpPr>
          <p:nvPr>
            <p:ph type="body" idx="1"/>
          </p:nvPr>
        </p:nvSpPr>
        <p:spPr>
          <a:xfrm>
            <a:off x="658813" y="1727201"/>
            <a:ext cx="10874375" cy="4127399"/>
          </a:xfrm>
          <a:prstGeom prst="rect">
            <a:avLst/>
          </a:prstGeom>
        </p:spPr>
        <p:txBody>
          <a:bodyPr vert="horz" lIns="0" tIns="0" rIns="0" bIns="0" rtlCol="0">
            <a:noAutofit/>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ußzeilenplatzhalter 4">
            <a:extLst>
              <a:ext uri="{FF2B5EF4-FFF2-40B4-BE49-F238E27FC236}">
                <a16:creationId xmlns:a16="http://schemas.microsoft.com/office/drawing/2014/main" id="{2BD7CA9B-FB7C-4926-99E8-2F4537C4FEC6}"/>
              </a:ext>
            </a:extLst>
          </p:cNvPr>
          <p:cNvSpPr>
            <a:spLocks noGrp="1"/>
          </p:cNvSpPr>
          <p:nvPr>
            <p:ph type="ftr" sz="quarter" idx="3"/>
          </p:nvPr>
        </p:nvSpPr>
        <p:spPr>
          <a:xfrm>
            <a:off x="968375" y="6492873"/>
            <a:ext cx="3086100" cy="365125"/>
          </a:xfrm>
          <a:prstGeom prst="rect">
            <a:avLst/>
          </a:prstGeom>
        </p:spPr>
        <p:txBody>
          <a:bodyPr vert="horz" lIns="0" tIns="0" rIns="0" bIns="0" rtlCol="0" anchor="t" anchorCtr="0"/>
          <a:lstStyle>
            <a:lvl1pPr algn="l">
              <a:defRPr sz="800">
                <a:solidFill>
                  <a:schemeClr val="tx1"/>
                </a:solidFill>
              </a:defRPr>
            </a:lvl1pPr>
          </a:lstStyle>
          <a:p>
            <a:endParaRPr lang="en-US" dirty="0"/>
          </a:p>
        </p:txBody>
      </p:sp>
      <p:sp>
        <p:nvSpPr>
          <p:cNvPr id="9" name="Foliennummernplatzhalter 5">
            <a:extLst>
              <a:ext uri="{FF2B5EF4-FFF2-40B4-BE49-F238E27FC236}">
                <a16:creationId xmlns:a16="http://schemas.microsoft.com/office/drawing/2014/main" id="{FAF89B94-F55E-4716-AD86-819F456D2E6F}"/>
              </a:ext>
            </a:extLst>
          </p:cNvPr>
          <p:cNvSpPr>
            <a:spLocks noGrp="1"/>
          </p:cNvSpPr>
          <p:nvPr>
            <p:ph type="sldNum" sz="quarter" idx="4"/>
          </p:nvPr>
        </p:nvSpPr>
        <p:spPr>
          <a:xfrm>
            <a:off x="658813" y="6492875"/>
            <a:ext cx="309562" cy="365125"/>
          </a:xfrm>
          <a:prstGeom prst="rect">
            <a:avLst/>
          </a:prstGeom>
        </p:spPr>
        <p:txBody>
          <a:bodyPr vert="horz" lIns="0" tIns="0" rIns="0" bIns="0" rtlCol="0" anchor="t" anchorCtr="0"/>
          <a:lstStyle>
            <a:lvl1pPr algn="l">
              <a:defRPr sz="800" b="1">
                <a:solidFill>
                  <a:schemeClr val="tx1"/>
                </a:solidFill>
              </a:defRPr>
            </a:lvl1pPr>
          </a:lstStyle>
          <a:p>
            <a:fld id="{0A6ABA92-B65E-42F5-BB28-73DA50746AED}" type="slidenum">
              <a:rPr lang="en-US" smtClean="0"/>
              <a:pPr/>
              <a:t>‹#›</a:t>
            </a:fld>
            <a:endParaRPr lang="en-US" dirty="0"/>
          </a:p>
        </p:txBody>
      </p:sp>
      <p:sp>
        <p:nvSpPr>
          <p:cNvPr id="10" name="Datumsplatzhalter 3">
            <a:extLst>
              <a:ext uri="{FF2B5EF4-FFF2-40B4-BE49-F238E27FC236}">
                <a16:creationId xmlns:a16="http://schemas.microsoft.com/office/drawing/2014/main" id="{6807D348-D8A3-4EBC-B6A8-2433CB7F2918}"/>
              </a:ext>
            </a:extLst>
          </p:cNvPr>
          <p:cNvSpPr>
            <a:spLocks noGrp="1"/>
          </p:cNvSpPr>
          <p:nvPr>
            <p:ph type="dt" sz="half" idx="2"/>
          </p:nvPr>
        </p:nvSpPr>
        <p:spPr>
          <a:xfrm>
            <a:off x="9545680" y="6492874"/>
            <a:ext cx="1296987" cy="365125"/>
          </a:xfrm>
          <a:prstGeom prst="rect">
            <a:avLst/>
          </a:prstGeom>
        </p:spPr>
        <p:txBody>
          <a:bodyPr vert="horz" lIns="0" tIns="0" rIns="0" bIns="0" rtlCol="0" anchor="t" anchorCtr="0"/>
          <a:lstStyle>
            <a:lvl1pPr algn="r">
              <a:defRPr sz="800">
                <a:solidFill>
                  <a:schemeClr val="tx1"/>
                </a:solidFill>
              </a:defRPr>
            </a:lvl1pPr>
          </a:lstStyle>
          <a:p>
            <a:endParaRPr lang="en-US" dirty="0"/>
          </a:p>
        </p:txBody>
      </p:sp>
      <p:pic>
        <p:nvPicPr>
          <p:cNvPr id="11" name="Grafik 13">
            <a:extLst>
              <a:ext uri="{FF2B5EF4-FFF2-40B4-BE49-F238E27FC236}">
                <a16:creationId xmlns:a16="http://schemas.microsoft.com/office/drawing/2014/main" id="{BF398176-8442-438C-8042-3D538F2FEE3B}"/>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979976" y="6312000"/>
            <a:ext cx="553212" cy="290576"/>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Lst>
  <p:hf hdr="0" ftr="0" dt="0"/>
  <p:txStyles>
    <p:titleStyle>
      <a:lvl1pPr algn="l" rtl="0" eaLnBrk="1" fontAlgn="base" hangingPunct="1">
        <a:lnSpc>
          <a:spcPct val="90000"/>
        </a:lnSpc>
        <a:spcBef>
          <a:spcPct val="0"/>
        </a:spcBef>
        <a:spcAft>
          <a:spcPct val="0"/>
        </a:spcAft>
        <a:defRPr sz="3200" b="1">
          <a:solidFill>
            <a:srgbClr val="042D98"/>
          </a:solidFill>
          <a:latin typeface="+mj-lt"/>
          <a:ea typeface="+mj-ea"/>
          <a:cs typeface="+mj-cs"/>
        </a:defRPr>
      </a:lvl1pPr>
      <a:lvl2pPr algn="l" rtl="0" eaLnBrk="1" fontAlgn="base" hangingPunct="1">
        <a:lnSpc>
          <a:spcPct val="90000"/>
        </a:lnSpc>
        <a:spcBef>
          <a:spcPct val="0"/>
        </a:spcBef>
        <a:spcAft>
          <a:spcPct val="0"/>
        </a:spcAft>
        <a:defRPr sz="3200" b="1">
          <a:solidFill>
            <a:srgbClr val="29529B"/>
          </a:solidFill>
          <a:latin typeface="Arial" charset="0"/>
        </a:defRPr>
      </a:lvl2pPr>
      <a:lvl3pPr algn="l" rtl="0" eaLnBrk="1" fontAlgn="base" hangingPunct="1">
        <a:lnSpc>
          <a:spcPct val="90000"/>
        </a:lnSpc>
        <a:spcBef>
          <a:spcPct val="0"/>
        </a:spcBef>
        <a:spcAft>
          <a:spcPct val="0"/>
        </a:spcAft>
        <a:defRPr sz="3200" b="1">
          <a:solidFill>
            <a:srgbClr val="29529B"/>
          </a:solidFill>
          <a:latin typeface="Arial" charset="0"/>
        </a:defRPr>
      </a:lvl3pPr>
      <a:lvl4pPr algn="l" rtl="0" eaLnBrk="1" fontAlgn="base" hangingPunct="1">
        <a:lnSpc>
          <a:spcPct val="90000"/>
        </a:lnSpc>
        <a:spcBef>
          <a:spcPct val="0"/>
        </a:spcBef>
        <a:spcAft>
          <a:spcPct val="0"/>
        </a:spcAft>
        <a:defRPr sz="3200" b="1">
          <a:solidFill>
            <a:srgbClr val="29529B"/>
          </a:solidFill>
          <a:latin typeface="Arial" charset="0"/>
        </a:defRPr>
      </a:lvl4pPr>
      <a:lvl5pPr algn="l" rtl="0" eaLnBrk="1" fontAlgn="base" hangingPunct="1">
        <a:lnSpc>
          <a:spcPct val="90000"/>
        </a:lnSpc>
        <a:spcBef>
          <a:spcPct val="0"/>
        </a:spcBef>
        <a:spcAft>
          <a:spcPct val="0"/>
        </a:spcAft>
        <a:defRPr sz="3200" b="1">
          <a:solidFill>
            <a:srgbClr val="29529B"/>
          </a:solidFill>
          <a:latin typeface="Arial" charset="0"/>
        </a:defRPr>
      </a:lvl5pPr>
      <a:lvl6pPr marL="457200" algn="l" rtl="0" eaLnBrk="1" fontAlgn="base" hangingPunct="1">
        <a:lnSpc>
          <a:spcPct val="90000"/>
        </a:lnSpc>
        <a:spcBef>
          <a:spcPct val="0"/>
        </a:spcBef>
        <a:spcAft>
          <a:spcPct val="0"/>
        </a:spcAft>
        <a:defRPr sz="3200" b="1">
          <a:solidFill>
            <a:srgbClr val="0E2960"/>
          </a:solidFill>
          <a:latin typeface="Arial" charset="0"/>
        </a:defRPr>
      </a:lvl6pPr>
      <a:lvl7pPr marL="914400" algn="l" rtl="0" eaLnBrk="1" fontAlgn="base" hangingPunct="1">
        <a:lnSpc>
          <a:spcPct val="90000"/>
        </a:lnSpc>
        <a:spcBef>
          <a:spcPct val="0"/>
        </a:spcBef>
        <a:spcAft>
          <a:spcPct val="0"/>
        </a:spcAft>
        <a:defRPr sz="3200" b="1">
          <a:solidFill>
            <a:srgbClr val="0E2960"/>
          </a:solidFill>
          <a:latin typeface="Arial" charset="0"/>
        </a:defRPr>
      </a:lvl7pPr>
      <a:lvl8pPr marL="1371600" algn="l" rtl="0" eaLnBrk="1" fontAlgn="base" hangingPunct="1">
        <a:lnSpc>
          <a:spcPct val="90000"/>
        </a:lnSpc>
        <a:spcBef>
          <a:spcPct val="0"/>
        </a:spcBef>
        <a:spcAft>
          <a:spcPct val="0"/>
        </a:spcAft>
        <a:defRPr sz="3200" b="1">
          <a:solidFill>
            <a:srgbClr val="0E2960"/>
          </a:solidFill>
          <a:latin typeface="Arial" charset="0"/>
        </a:defRPr>
      </a:lvl8pPr>
      <a:lvl9pPr marL="1828800" algn="l" rtl="0" eaLnBrk="1" fontAlgn="base" hangingPunct="1">
        <a:lnSpc>
          <a:spcPct val="90000"/>
        </a:lnSpc>
        <a:spcBef>
          <a:spcPct val="0"/>
        </a:spcBef>
        <a:spcAft>
          <a:spcPct val="0"/>
        </a:spcAft>
        <a:defRPr sz="3200" b="1">
          <a:solidFill>
            <a:srgbClr val="0E2960"/>
          </a:solidFill>
          <a:latin typeface="Arial" charset="0"/>
        </a:defRPr>
      </a:lvl9pPr>
    </p:titleStyle>
    <p:bodyStyle>
      <a:lvl1pPr marL="533400" indent="-533400" algn="l" rtl="0" eaLnBrk="1" fontAlgn="base" hangingPunct="1">
        <a:spcBef>
          <a:spcPct val="20000"/>
        </a:spcBef>
        <a:spcAft>
          <a:spcPct val="0"/>
        </a:spcAft>
        <a:buChar char="•"/>
        <a:defRPr sz="2800">
          <a:solidFill>
            <a:schemeClr val="tx1"/>
          </a:solidFill>
          <a:latin typeface="+mn-lt"/>
          <a:ea typeface="+mn-ea"/>
          <a:cs typeface="+mn-cs"/>
        </a:defRPr>
      </a:lvl1pPr>
      <a:lvl2pPr marL="952500" indent="-428625" algn="l" rtl="0" eaLnBrk="1" fontAlgn="base" hangingPunct="1">
        <a:spcBef>
          <a:spcPct val="20000"/>
        </a:spcBef>
        <a:spcAft>
          <a:spcPct val="0"/>
        </a:spcAft>
        <a:buChar char="•"/>
        <a:defRPr sz="2800">
          <a:solidFill>
            <a:schemeClr val="tx1"/>
          </a:solidFill>
          <a:latin typeface="+mn-lt"/>
        </a:defRPr>
      </a:lvl2pPr>
      <a:lvl3pPr marL="1371600" indent="-409575" algn="l" rtl="0" eaLnBrk="1" fontAlgn="base" hangingPunct="1">
        <a:spcBef>
          <a:spcPct val="20000"/>
        </a:spcBef>
        <a:spcAft>
          <a:spcPct val="0"/>
        </a:spcAft>
        <a:buChar char="•"/>
        <a:defRPr sz="2400">
          <a:solidFill>
            <a:schemeClr val="tx1"/>
          </a:solidFill>
          <a:latin typeface="+mn-lt"/>
        </a:defRPr>
      </a:lvl3pPr>
      <a:lvl4pPr marL="1752600" indent="-361950" algn="l" rtl="0" eaLnBrk="1" fontAlgn="base" hangingPunct="1">
        <a:spcBef>
          <a:spcPct val="20000"/>
        </a:spcBef>
        <a:spcAft>
          <a:spcPct val="0"/>
        </a:spcAft>
        <a:buChar char="•"/>
        <a:defRPr sz="2000">
          <a:solidFill>
            <a:schemeClr val="tx1"/>
          </a:solidFill>
          <a:latin typeface="+mn-lt"/>
        </a:defRPr>
      </a:lvl4pPr>
      <a:lvl5pPr marL="2209800" indent="-46355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67D5101-2D90-4964-8BA6-F936E98D17D8}"/>
              </a:ext>
            </a:extLst>
          </p:cNvPr>
          <p:cNvSpPr>
            <a:spLocks noGrp="1"/>
          </p:cNvSpPr>
          <p:nvPr>
            <p:ph type="body" sz="quarter" idx="14"/>
          </p:nvPr>
        </p:nvSpPr>
        <p:spPr>
          <a:xfrm>
            <a:off x="658813" y="2205037"/>
            <a:ext cx="9505950" cy="1944043"/>
          </a:xfrm>
        </p:spPr>
        <p:txBody>
          <a:bodyPr/>
          <a:lstStyle/>
          <a:p>
            <a:pPr>
              <a:spcBef>
                <a:spcPts val="0"/>
              </a:spcBef>
            </a:pPr>
            <a:r>
              <a:rPr lang="en-US" altLang="en-US" dirty="0"/>
              <a:t>Small group discussion A</a:t>
            </a:r>
          </a:p>
          <a:p>
            <a:pPr>
              <a:spcBef>
                <a:spcPts val="0"/>
              </a:spcBef>
            </a:pPr>
            <a:r>
              <a:rPr lang="en-US" altLang="en-US" dirty="0"/>
              <a:t>Case 2</a:t>
            </a:r>
            <a:br>
              <a:rPr lang="en-US" altLang="en-US" dirty="0"/>
            </a:br>
            <a:r>
              <a:rPr lang="en-US" altLang="en-US" dirty="0"/>
              <a:t>Midface fractures</a:t>
            </a:r>
            <a:br>
              <a:rPr lang="en-US" altLang="en-US" dirty="0">
                <a:solidFill>
                  <a:srgbClr val="FF0000"/>
                </a:solidFill>
              </a:rPr>
            </a:br>
            <a:br>
              <a:rPr lang="en-US" altLang="en-US" dirty="0">
                <a:solidFill>
                  <a:srgbClr val="FF0000"/>
                </a:solidFill>
              </a:rPr>
            </a:br>
            <a:br>
              <a:rPr lang="en-US" altLang="en-US" dirty="0">
                <a:solidFill>
                  <a:srgbClr val="FF0000"/>
                </a:solidFill>
              </a:rPr>
            </a:br>
            <a:br>
              <a:rPr lang="en-US" altLang="en-US" dirty="0">
                <a:solidFill>
                  <a:srgbClr val="FF0000"/>
                </a:solidFill>
              </a:rPr>
            </a:br>
            <a:br>
              <a:rPr lang="en-US" dirty="0"/>
            </a:br>
            <a:endParaRPr lang="en-US" altLang="en-US" dirty="0">
              <a:solidFill>
                <a:srgbClr val="FF0000"/>
              </a:solidFill>
            </a:endParaRPr>
          </a:p>
          <a:p>
            <a:pPr>
              <a:spcBef>
                <a:spcPts val="0"/>
              </a:spcBef>
            </a:pPr>
            <a:endParaRPr lang="de-CH"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4" descr="davis zmc orif 3D 004.JPG"/>
          <p:cNvPicPr>
            <a:picLocks noChangeAspect="1"/>
          </p:cNvPicPr>
          <p:nvPr/>
        </p:nvPicPr>
        <p:blipFill>
          <a:blip r:embed="rId3">
            <a:extLst>
              <a:ext uri="{28A0092B-C50C-407E-A947-70E740481C1C}">
                <a14:useLocalDpi xmlns:a14="http://schemas.microsoft.com/office/drawing/2010/main" val="0"/>
              </a:ext>
            </a:extLst>
          </a:blip>
          <a:srcRect l="20232" t="24487" r="23604" b="52455"/>
          <a:stretch>
            <a:fillRect/>
          </a:stretch>
        </p:blipFill>
        <p:spPr bwMode="auto">
          <a:xfrm>
            <a:off x="6240016" y="1785814"/>
            <a:ext cx="4320000" cy="194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davis bingham face pre merge 002.jpg"/>
          <p:cNvPicPr>
            <a:picLocks noChangeAspect="1"/>
          </p:cNvPicPr>
          <p:nvPr/>
        </p:nvPicPr>
        <p:blipFill rotWithShape="1">
          <a:blip r:embed="rId4">
            <a:extLst>
              <a:ext uri="{28A0092B-C50C-407E-A947-70E740481C1C}">
                <a14:useLocalDpi xmlns:a14="http://schemas.microsoft.com/office/drawing/2010/main" val="0"/>
              </a:ext>
            </a:extLst>
          </a:blip>
          <a:srcRect t="16083" b="3807"/>
          <a:stretch/>
        </p:blipFill>
        <p:spPr bwMode="auto">
          <a:xfrm>
            <a:off x="1503724" y="720748"/>
            <a:ext cx="4592276" cy="551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0" y="0"/>
            <a:ext cx="9144000" cy="68580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4" name="Slide Number Placeholder 3"/>
          <p:cNvSpPr>
            <a:spLocks noGrp="1"/>
          </p:cNvSpPr>
          <p:nvPr>
            <p:ph type="sldNum" sz="quarter" idx="16"/>
          </p:nvPr>
        </p:nvSpPr>
        <p:spPr/>
        <p:txBody>
          <a:bodyPr/>
          <a:lstStyle/>
          <a:p>
            <a:fld id="{9933F6DB-D4D1-491D-8872-F345C93AB058}" type="slidenum">
              <a:rPr lang="de-CH" altLang="en-US" smtClean="0"/>
              <a:pPr/>
              <a:t>3</a:t>
            </a:fld>
            <a:endParaRPr lang="de-CH" altLang="en-US"/>
          </a:p>
        </p:txBody>
      </p:sp>
      <p:pic>
        <p:nvPicPr>
          <p:cNvPr id="5" name="Picture 1" descr="cheyney postop zomc zmc zygomatic root comminuted sgd laceration sphenozygomatic suture carroll girard abrasions 3D 001946.jpg"/>
          <p:cNvPicPr>
            <a:picLocks noChangeAspect="1"/>
          </p:cNvPicPr>
          <p:nvPr/>
        </p:nvPicPr>
        <p:blipFill rotWithShape="1">
          <a:blip r:embed="rId3" cstate="print">
            <a:extLst>
              <a:ext uri="{28A0092B-C50C-407E-A947-70E740481C1C}">
                <a14:useLocalDpi xmlns:a14="http://schemas.microsoft.com/office/drawing/2010/main" val="0"/>
              </a:ext>
            </a:extLst>
          </a:blip>
          <a:srcRect l="45799" t="26263" r="10957" b="26087"/>
          <a:stretch/>
        </p:blipFill>
        <p:spPr bwMode="auto">
          <a:xfrm>
            <a:off x="1919536" y="3429001"/>
            <a:ext cx="3888432" cy="321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heyney postop zomc zmc zygomatic root comminuted sgd laceration sphenozygomatic suture carroll girard abrasions 3D 001947.jpg"/>
          <p:cNvPicPr>
            <a:picLocks/>
          </p:cNvPicPr>
          <p:nvPr/>
        </p:nvPicPr>
        <p:blipFill rotWithShape="1">
          <a:blip r:embed="rId4">
            <a:extLst>
              <a:ext uri="{28A0092B-C50C-407E-A947-70E740481C1C}">
                <a14:useLocalDpi xmlns:a14="http://schemas.microsoft.com/office/drawing/2010/main" val="0"/>
              </a:ext>
            </a:extLst>
          </a:blip>
          <a:srcRect l="40746" t="16507" r="5511" b="24736"/>
          <a:stretch/>
        </p:blipFill>
        <p:spPr bwMode="auto">
          <a:xfrm>
            <a:off x="6600057" y="4722"/>
            <a:ext cx="3851921" cy="320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Untitled.jpg"/>
          <p:cNvPicPr>
            <a:picLocks noChangeAspect="1"/>
          </p:cNvPicPr>
          <p:nvPr/>
        </p:nvPicPr>
        <p:blipFill rotWithShape="1">
          <a:blip r:embed="rId5">
            <a:extLst>
              <a:ext uri="{28A0092B-C50C-407E-A947-70E740481C1C}">
                <a14:useLocalDpi xmlns:a14="http://schemas.microsoft.com/office/drawing/2010/main" val="0"/>
              </a:ext>
            </a:extLst>
          </a:blip>
          <a:srcRect l="7297" t="10744" r="15735" b="12770"/>
          <a:stretch/>
        </p:blipFill>
        <p:spPr bwMode="auto">
          <a:xfrm>
            <a:off x="1884040" y="0"/>
            <a:ext cx="3855996" cy="320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avis zmc orif 3D 001.jpg"/>
          <p:cNvPicPr>
            <a:picLocks noChangeAspect="1"/>
          </p:cNvPicPr>
          <p:nvPr/>
        </p:nvPicPr>
        <p:blipFill>
          <a:blip r:embed="rId6">
            <a:extLst>
              <a:ext uri="{28A0092B-C50C-407E-A947-70E740481C1C}">
                <a14:useLocalDpi xmlns:a14="http://schemas.microsoft.com/office/drawing/2010/main" val="0"/>
              </a:ext>
            </a:extLst>
          </a:blip>
          <a:srcRect l="19865" t="16393" r="28429" b="41960"/>
          <a:stretch>
            <a:fillRect/>
          </a:stretch>
        </p:blipFill>
        <p:spPr bwMode="auto">
          <a:xfrm>
            <a:off x="6377200" y="3429001"/>
            <a:ext cx="4111289"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1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0" y="0"/>
            <a:ext cx="9144000" cy="68580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0" name="Rectangle 9"/>
          <p:cNvSpPr/>
          <p:nvPr/>
        </p:nvSpPr>
        <p:spPr bwMode="auto">
          <a:xfrm>
            <a:off x="6096000" y="-99392"/>
            <a:ext cx="4752528" cy="705678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4" name="Slide Number Placeholder 3"/>
          <p:cNvSpPr>
            <a:spLocks noGrp="1"/>
          </p:cNvSpPr>
          <p:nvPr>
            <p:ph type="sldNum" sz="quarter" idx="16"/>
          </p:nvPr>
        </p:nvSpPr>
        <p:spPr/>
        <p:txBody>
          <a:bodyPr/>
          <a:lstStyle/>
          <a:p>
            <a:fld id="{9933F6DB-D4D1-491D-8872-F345C93AB058}" type="slidenum">
              <a:rPr lang="de-CH" altLang="en-US" smtClean="0"/>
              <a:pPr/>
              <a:t>4</a:t>
            </a:fld>
            <a:endParaRPr lang="de-CH" altLang="en-US"/>
          </a:p>
        </p:txBody>
      </p:sp>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4411" t="12543" r="14706"/>
          <a:stretch/>
        </p:blipFill>
        <p:spPr bwMode="auto">
          <a:xfrm>
            <a:off x="1524000" y="1784556"/>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pic>
      <p:pic>
        <p:nvPicPr>
          <p:cNvPr id="3" name="Picture 2" descr="AOCMF_Adv_20_03_R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6040" y="260648"/>
            <a:ext cx="4060624" cy="6100698"/>
          </a:xfrm>
          <a:prstGeom prst="rect">
            <a:avLst/>
          </a:prstGeom>
        </p:spPr>
      </p:pic>
    </p:spTree>
    <p:extLst>
      <p:ext uri="{BB962C8B-B14F-4D97-AF65-F5344CB8AC3E}">
        <p14:creationId xmlns:p14="http://schemas.microsoft.com/office/powerpoint/2010/main" val="280126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0" y="0"/>
            <a:ext cx="9144000" cy="68580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pic>
        <p:nvPicPr>
          <p:cNvPr id="6" name="Picture 4" descr="Davis orif 3D ZMC 001.jpg"/>
          <p:cNvPicPr>
            <a:picLocks noChangeAspect="1"/>
          </p:cNvPicPr>
          <p:nvPr/>
        </p:nvPicPr>
        <p:blipFill rotWithShape="1">
          <a:blip r:embed="rId3">
            <a:extLst>
              <a:ext uri="{28A0092B-C50C-407E-A947-70E740481C1C}">
                <a14:useLocalDpi xmlns:a14="http://schemas.microsoft.com/office/drawing/2010/main" val="0"/>
              </a:ext>
            </a:extLst>
          </a:blip>
          <a:srcRect l="3625" t="15570" r="24217" b="30981"/>
          <a:stretch/>
        </p:blipFill>
        <p:spPr bwMode="auto">
          <a:xfrm>
            <a:off x="1847528" y="0"/>
            <a:ext cx="3956160" cy="337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avis orif 3D ZMC 002.jpg"/>
          <p:cNvPicPr>
            <a:picLocks noChangeAspect="1"/>
          </p:cNvPicPr>
          <p:nvPr/>
        </p:nvPicPr>
        <p:blipFill>
          <a:blip r:embed="rId4">
            <a:extLst>
              <a:ext uri="{28A0092B-C50C-407E-A947-70E740481C1C}">
                <a14:useLocalDpi xmlns:a14="http://schemas.microsoft.com/office/drawing/2010/main" val="0"/>
              </a:ext>
            </a:extLst>
          </a:blip>
          <a:srcRect l="3519" t="15320" r="33278" b="31133"/>
          <a:stretch>
            <a:fillRect/>
          </a:stretch>
        </p:blipFill>
        <p:spPr bwMode="auto">
          <a:xfrm>
            <a:off x="5951984" y="-1"/>
            <a:ext cx="3948602" cy="337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Davis orif 3D ZMC 006.jpg"/>
          <p:cNvPicPr>
            <a:picLocks noChangeAspect="1"/>
          </p:cNvPicPr>
          <p:nvPr/>
        </p:nvPicPr>
        <p:blipFill>
          <a:blip r:embed="rId5">
            <a:lum contrast="12000"/>
            <a:extLst>
              <a:ext uri="{28A0092B-C50C-407E-A947-70E740481C1C}">
                <a14:useLocalDpi xmlns:a14="http://schemas.microsoft.com/office/drawing/2010/main" val="0"/>
              </a:ext>
            </a:extLst>
          </a:blip>
          <a:srcRect t="16547" r="50806" b="28450"/>
          <a:stretch>
            <a:fillRect/>
          </a:stretch>
        </p:blipFill>
        <p:spPr bwMode="auto">
          <a:xfrm>
            <a:off x="1847528" y="3478908"/>
            <a:ext cx="3961694" cy="337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Davis orif 3D ZMC 007.jpg"/>
          <p:cNvPicPr>
            <a:picLocks noChangeAspect="1"/>
          </p:cNvPicPr>
          <p:nvPr/>
        </p:nvPicPr>
        <p:blipFill>
          <a:blip r:embed="rId6">
            <a:lum contrast="12000"/>
            <a:extLst>
              <a:ext uri="{28A0092B-C50C-407E-A947-70E740481C1C}">
                <a14:useLocalDpi xmlns:a14="http://schemas.microsoft.com/office/drawing/2010/main" val="0"/>
              </a:ext>
            </a:extLst>
          </a:blip>
          <a:srcRect l="5614" t="17642" r="44872" b="28384"/>
          <a:stretch>
            <a:fillRect/>
          </a:stretch>
        </p:blipFill>
        <p:spPr bwMode="auto">
          <a:xfrm>
            <a:off x="5940848" y="3478908"/>
            <a:ext cx="3960440" cy="337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6"/>
          </p:nvPr>
        </p:nvSpPr>
        <p:spPr/>
        <p:txBody>
          <a:bodyPr/>
          <a:lstStyle/>
          <a:p>
            <a:fld id="{9933F6DB-D4D1-491D-8872-F345C93AB058}" type="slidenum">
              <a:rPr lang="de-CH" altLang="en-US" smtClean="0"/>
              <a:pPr/>
              <a:t>5</a:t>
            </a:fld>
            <a:endParaRPr lang="de-CH" altLang="en-US"/>
          </a:p>
        </p:txBody>
      </p:sp>
    </p:spTree>
    <p:extLst>
      <p:ext uri="{BB962C8B-B14F-4D97-AF65-F5344CB8AC3E}">
        <p14:creationId xmlns:p14="http://schemas.microsoft.com/office/powerpoint/2010/main" val="395168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0" y="0"/>
            <a:ext cx="9144000" cy="68580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4" name="Slide Number Placeholder 3"/>
          <p:cNvSpPr>
            <a:spLocks noGrp="1"/>
          </p:cNvSpPr>
          <p:nvPr>
            <p:ph type="sldNum" sz="quarter" idx="16"/>
          </p:nvPr>
        </p:nvSpPr>
        <p:spPr/>
        <p:txBody>
          <a:bodyPr/>
          <a:lstStyle/>
          <a:p>
            <a:fld id="{9933F6DB-D4D1-491D-8872-F345C93AB058}" type="slidenum">
              <a:rPr lang="de-CH" altLang="en-US" smtClean="0"/>
              <a:pPr/>
              <a:t>6</a:t>
            </a:fld>
            <a:endParaRPr lang="de-CH" altLang="en-US"/>
          </a:p>
        </p:txBody>
      </p:sp>
      <p:pic>
        <p:nvPicPr>
          <p:cNvPr id="6" name="Picture 3" descr="davis approaches upper blepharoplasty lid final zmc 003.JPG"/>
          <p:cNvPicPr>
            <a:picLocks noChangeAspect="1"/>
          </p:cNvPicPr>
          <p:nvPr/>
        </p:nvPicPr>
        <p:blipFill rotWithShape="1">
          <a:blip r:embed="rId3">
            <a:extLst>
              <a:ext uri="{28A0092B-C50C-407E-A947-70E740481C1C}">
                <a14:useLocalDpi xmlns:a14="http://schemas.microsoft.com/office/drawing/2010/main" val="0"/>
              </a:ext>
            </a:extLst>
          </a:blip>
          <a:srcRect l="22952" t="27393" r="20348" b="24075"/>
          <a:stretch/>
        </p:blipFill>
        <p:spPr bwMode="auto">
          <a:xfrm>
            <a:off x="6284178" y="1694668"/>
            <a:ext cx="4383822" cy="281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2895600" y="5346700"/>
            <a:ext cx="12763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1350" dirty="0">
                <a:latin typeface="Calibri" panose="020F0502020204030204" pitchFamily="34" charset="0"/>
              </a:rPr>
              <a:t>4 weeks postop</a:t>
            </a:r>
          </a:p>
        </p:txBody>
      </p:sp>
      <p:pic>
        <p:nvPicPr>
          <p:cNvPr id="8" name="Picture 4" descr="davis bingham hair face post merge.jpg"/>
          <p:cNvPicPr>
            <a:picLocks noChangeAspect="1"/>
          </p:cNvPicPr>
          <p:nvPr/>
        </p:nvPicPr>
        <p:blipFill rotWithShape="1">
          <a:blip r:embed="rId4">
            <a:extLst>
              <a:ext uri="{28A0092B-C50C-407E-A947-70E740481C1C}">
                <a14:useLocalDpi xmlns:a14="http://schemas.microsoft.com/office/drawing/2010/main" val="0"/>
              </a:ext>
            </a:extLst>
          </a:blip>
          <a:srcRect t="918" b="1682"/>
          <a:stretch/>
        </p:blipFill>
        <p:spPr bwMode="auto">
          <a:xfrm>
            <a:off x="1497842" y="-99391"/>
            <a:ext cx="4718332"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7071933" y="5231239"/>
            <a:ext cx="2808312" cy="830997"/>
          </a:xfrm>
          <a:prstGeom prst="rect">
            <a:avLst/>
          </a:prstGeom>
          <a:noFill/>
          <a:ln w="9525">
            <a:noFill/>
            <a:miter lim="800000"/>
            <a:headEnd/>
            <a:tailEnd/>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dirty="0">
                <a:solidFill>
                  <a:srgbClr val="FFFFFF"/>
                </a:solidFill>
                <a:cs typeface="Arial" panose="020B0604020202020204" pitchFamily="34" charset="0"/>
              </a:rPr>
              <a:t>6 weeks postoperative</a:t>
            </a:r>
          </a:p>
        </p:txBody>
      </p:sp>
    </p:spTree>
    <p:extLst>
      <p:ext uri="{BB962C8B-B14F-4D97-AF65-F5344CB8AC3E}">
        <p14:creationId xmlns:p14="http://schemas.microsoft.com/office/powerpoint/2010/main" val="3830995252"/>
      </p:ext>
    </p:extLst>
  </p:cSld>
  <p:clrMapOvr>
    <a:masterClrMapping/>
  </p:clrMapOvr>
</p:sld>
</file>

<file path=ppt/theme/theme1.xml><?xml version="1.0" encoding="utf-8"?>
<a:theme xmlns:a="http://schemas.openxmlformats.org/drawingml/2006/main" name="Presentation_AOCMF_w">
  <a:themeElements>
    <a:clrScheme name="AO Rebrand 2020">
      <a:dk1>
        <a:sysClr val="windowText" lastClr="000000"/>
      </a:dk1>
      <a:lt1>
        <a:sysClr val="window" lastClr="FFFFFF"/>
      </a:lt1>
      <a:dk2>
        <a:srgbClr val="042D98"/>
      </a:dk2>
      <a:lt2>
        <a:srgbClr val="FFF500"/>
      </a:lt2>
      <a:accent1>
        <a:srgbClr val="001B62"/>
      </a:accent1>
      <a:accent2>
        <a:srgbClr val="3B7FF6"/>
      </a:accent2>
      <a:accent3>
        <a:srgbClr val="04F1FE"/>
      </a:accent3>
      <a:accent4>
        <a:srgbClr val="3F0343"/>
      </a:accent4>
      <a:accent5>
        <a:srgbClr val="7B0067"/>
      </a:accent5>
      <a:accent6>
        <a:srgbClr val="F92355"/>
      </a:accent6>
      <a:hlink>
        <a:srgbClr val="00765C"/>
      </a:hlink>
      <a:folHlink>
        <a:srgbClr val="00EB9B"/>
      </a:folHlink>
    </a:clrScheme>
    <a:fontScheme name="AO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lnDef>
  </a:objectDefaults>
  <a:extraClrSchemeLst>
    <a:extraClrScheme>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O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O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O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O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O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O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O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O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O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O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O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2106BB8C37434880DD3050A2ADB715" ma:contentTypeVersion="1" ma:contentTypeDescription="Create a new document." ma:contentTypeScope="" ma:versionID="231594568d724a8e6cb886f000720ffa">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3ACB4A-A04D-48E5-8D42-044E40C56CDA}">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5897A801-100D-44B1-8B62-58F85DD6B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78CD4F-1D43-42D3-8A20-AD86C606D8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Presentation_AOCMF_w</Template>
  <TotalTime>0</TotalTime>
  <Words>829</Words>
  <Application>Microsoft Office PowerPoint</Application>
  <PresentationFormat>Widescreen</PresentationFormat>
  <Paragraphs>85</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Presentation_AOCMF_w</vt:lpstr>
      <vt:lpstr>PowerPoint Presentation</vt:lpstr>
      <vt:lpstr>PowerPoint Presentation</vt:lpstr>
      <vt:lpstr>PowerPoint Presentation</vt:lpstr>
      <vt:lpstr>PowerPoint Presentation</vt:lpstr>
      <vt:lpstr>PowerPoint Presentation</vt:lpstr>
      <vt:lpstr>PowerPoint Presentation</vt:lpstr>
    </vt:vector>
  </TitlesOfParts>
  <Company>AO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#51: Isolated ZMC without Orbital Floor Exploration/ Repair</dc:title>
  <dc:creator>kfekete</dc:creator>
  <cp:lastModifiedBy>Carl Lau</cp:lastModifiedBy>
  <cp:revision>72</cp:revision>
  <dcterms:created xsi:type="dcterms:W3CDTF">2015-01-07T10:52:38Z</dcterms:created>
  <dcterms:modified xsi:type="dcterms:W3CDTF">2020-01-31T13:40:07Z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y fmtid="{D5CDD505-2E9C-101B-9397-08002B2CF9AE}" pid="4" name="ContentTypeId">
    <vt:lpwstr>0x0101000B2106BB8C37434880DD3050A2ADB715</vt:lpwstr>
  </property>
</Properties>
</file>