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4" r:id="rId4"/>
    <p:sldMasterId id="2147483654" r:id="rId5"/>
  </p:sldMasterIdLst>
  <p:notesMasterIdLst>
    <p:notesMasterId r:id="rId13"/>
  </p:notesMasterIdLst>
  <p:sldIdLst>
    <p:sldId id="256" r:id="rId6"/>
    <p:sldId id="263" r:id="rId7"/>
    <p:sldId id="259" r:id="rId8"/>
    <p:sldId id="264" r:id="rId9"/>
    <p:sldId id="260" r:id="rId10"/>
    <p:sldId id="265" r:id="rId11"/>
    <p:sldId id="262" r:id="rId12"/>
  </p:sldIdLst>
  <p:sldSz cx="12192000" cy="6858000"/>
  <p:notesSz cx="7099300" cy="10234613"/>
  <p:defaultTextStyle>
    <a:defPPr>
      <a:defRPr lang="de-CH"/>
    </a:defPPr>
    <a:lvl1pPr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529B"/>
    <a:srgbClr val="4D4D4D"/>
    <a:srgbClr val="808080"/>
    <a:srgbClr val="0E29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803" autoAdjust="0"/>
    <p:restoredTop sz="87211" autoAdjust="0"/>
  </p:normalViewPr>
  <p:slideViewPr>
    <p:cSldViewPr>
      <p:cViewPr varScale="1">
        <p:scale>
          <a:sx n="55" d="100"/>
          <a:sy n="55" d="100"/>
        </p:scale>
        <p:origin x="576" y="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9700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noProof="0"/>
              <a:t>Click to edit Master text styles</a:t>
            </a:r>
          </a:p>
          <a:p>
            <a:pPr lvl="1"/>
            <a:r>
              <a:rPr lang="de-CH" noProof="0"/>
              <a:t>Second level</a:t>
            </a:r>
          </a:p>
          <a:p>
            <a:pPr lvl="2"/>
            <a:r>
              <a:rPr lang="de-CH" noProof="0"/>
              <a:t>Third level</a:t>
            </a:r>
          </a:p>
          <a:p>
            <a:pPr lvl="3"/>
            <a:r>
              <a:rPr lang="de-CH" noProof="0"/>
              <a:t>Fourth level</a:t>
            </a:r>
          </a:p>
          <a:p>
            <a:pPr lvl="4"/>
            <a:r>
              <a:rPr lang="de-CH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ED509F59-78A6-4971-BD5B-95ECCD7FF4B0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62037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noProof="0" dirty="0"/>
              <a:t>Lateral column lengthening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/>
              <a:t>Author: </a:t>
            </a:r>
            <a:r>
              <a:rPr lang="en-US" sz="1200" b="1" dirty="0">
                <a:solidFill>
                  <a:srgbClr val="808080"/>
                </a:solidFill>
              </a:rPr>
              <a:t>Les </a:t>
            </a:r>
            <a:r>
              <a:rPr lang="en-US" sz="1200" b="1" dirty="0" err="1">
                <a:solidFill>
                  <a:srgbClr val="808080"/>
                </a:solidFill>
              </a:rPr>
              <a:t>Grujic</a:t>
            </a:r>
            <a:r>
              <a:rPr lang="en-US" sz="1200" b="1" dirty="0">
                <a:solidFill>
                  <a:srgbClr val="808080"/>
                </a:solidFill>
              </a:rPr>
              <a:t>, AU</a:t>
            </a:r>
          </a:p>
          <a:p>
            <a:endParaRPr lang="de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509F59-78A6-4971-BD5B-95ECCD7FF4B0}" type="slidenum">
              <a:rPr lang="de-CH" smtClean="0"/>
              <a:pPr>
                <a:defRPr/>
              </a:pPr>
              <a:t>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56269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Pes </a:t>
            </a:r>
            <a:r>
              <a:rPr lang="en-US" dirty="0" err="1"/>
              <a:t>plano</a:t>
            </a:r>
            <a:r>
              <a:rPr lang="en-US" dirty="0"/>
              <a:t> </a:t>
            </a:r>
            <a:r>
              <a:rPr lang="en-US" dirty="0" err="1"/>
              <a:t>abductovalgus</a:t>
            </a:r>
            <a:r>
              <a:rPr lang="en-US" dirty="0"/>
              <a:t> with dorsolateral </a:t>
            </a:r>
            <a:r>
              <a:rPr lang="en-US" dirty="0" err="1"/>
              <a:t>peritalar</a:t>
            </a:r>
            <a:r>
              <a:rPr lang="en-US" dirty="0"/>
              <a:t> subluxation of the navicular 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Discuss </a:t>
            </a:r>
            <a:r>
              <a:rPr lang="en-US" dirty="0" err="1"/>
              <a:t>talar</a:t>
            </a:r>
            <a:r>
              <a:rPr lang="en-US" baseline="0" dirty="0"/>
              <a:t> head uncovering due to navicular shift and interruption of the talus—1st MT axis</a:t>
            </a:r>
            <a:endParaRPr lang="en-US" dirty="0"/>
          </a:p>
          <a:p>
            <a:endParaRPr lang="de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509F59-78A6-4971-BD5B-95ECCD7FF4B0}" type="slidenum">
              <a:rPr lang="de-CH" smtClean="0"/>
              <a:pPr>
                <a:defRPr/>
              </a:pPr>
              <a:t>3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293707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Good correction obviates need for sliding osteotomy of the calcaneal tuberosity</a:t>
            </a:r>
            <a:r>
              <a:rPr lang="de-CH" dirty="0"/>
              <a:t>.</a:t>
            </a:r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509F59-78A6-4971-BD5B-95ECCD7FF4B0}" type="slidenum">
              <a:rPr lang="de-CH" smtClean="0"/>
              <a:pPr>
                <a:defRPr/>
              </a:pPr>
              <a:t>5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31221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O Trauma Titl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fik 15">
            <a:extLst>
              <a:ext uri="{FF2B5EF4-FFF2-40B4-BE49-F238E27FC236}">
                <a16:creationId xmlns:a16="http://schemas.microsoft.com/office/drawing/2014/main" id="{A944C1AA-7311-4CAD-85EA-0F55FD5AEE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2" name="Titel 1">
            <a:extLst>
              <a:ext uri="{FF2B5EF4-FFF2-40B4-BE49-F238E27FC236}">
                <a16:creationId xmlns:a16="http://schemas.microsoft.com/office/drawing/2014/main" id="{0B31BD1C-DAFA-144D-9AD3-F1B14A3179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8812" y="2214564"/>
            <a:ext cx="9505951" cy="728661"/>
          </a:xfrm>
        </p:spPr>
        <p:txBody>
          <a:bodyPr/>
          <a:lstStyle>
            <a:lvl1pPr>
              <a:lnSpc>
                <a:spcPts val="34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Headline (32pt)</a:t>
            </a:r>
          </a:p>
        </p:txBody>
      </p:sp>
      <p:sp>
        <p:nvSpPr>
          <p:cNvPr id="23" name="Textplatzhalter 8">
            <a:extLst>
              <a:ext uri="{FF2B5EF4-FFF2-40B4-BE49-F238E27FC236}">
                <a16:creationId xmlns:a16="http://schemas.microsoft.com/office/drawing/2014/main" id="{4F144F64-9D68-8B47-A6D5-E06A114E757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8813" y="5856290"/>
            <a:ext cx="3348037" cy="246062"/>
          </a:xfrm>
        </p:spPr>
        <p:txBody>
          <a:bodyPr/>
          <a:lstStyle>
            <a:lvl1pPr marL="0" indent="0">
              <a:buNone/>
              <a:defRPr sz="1500" b="1">
                <a:solidFill>
                  <a:schemeClr val="bg1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Presenter’s name</a:t>
            </a:r>
          </a:p>
        </p:txBody>
      </p:sp>
      <p:sp>
        <p:nvSpPr>
          <p:cNvPr id="24" name="Textplatzhalter 8">
            <a:extLst>
              <a:ext uri="{FF2B5EF4-FFF2-40B4-BE49-F238E27FC236}">
                <a16:creationId xmlns:a16="http://schemas.microsoft.com/office/drawing/2014/main" id="{661CED1D-4281-934C-A6E2-E58C3001A04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8812" y="6102352"/>
            <a:ext cx="3348037" cy="206376"/>
          </a:xfrm>
        </p:spPr>
        <p:txBody>
          <a:bodyPr anchor="b" anchorCtr="0"/>
          <a:lstStyle>
            <a:lvl1pPr marL="0" indent="0">
              <a:buNone/>
              <a:defRPr sz="1500" b="0">
                <a:solidFill>
                  <a:schemeClr val="bg1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Presenter’s title </a:t>
            </a:r>
          </a:p>
        </p:txBody>
      </p:sp>
      <p:sp>
        <p:nvSpPr>
          <p:cNvPr id="25" name="Textplatzhalter 8">
            <a:extLst>
              <a:ext uri="{FF2B5EF4-FFF2-40B4-BE49-F238E27FC236}">
                <a16:creationId xmlns:a16="http://schemas.microsoft.com/office/drawing/2014/main" id="{0DEA1137-9828-8D43-A808-5FCDA877DF1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079876" y="5861053"/>
            <a:ext cx="3348037" cy="246062"/>
          </a:xfrm>
        </p:spPr>
        <p:txBody>
          <a:bodyPr/>
          <a:lstStyle>
            <a:lvl1pPr marL="0" indent="0">
              <a:buNone/>
              <a:defRPr sz="1500" b="1">
                <a:solidFill>
                  <a:schemeClr val="bg1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</a:t>
            </a:r>
          </a:p>
        </p:txBody>
      </p:sp>
      <p:sp>
        <p:nvSpPr>
          <p:cNvPr id="26" name="Textplatzhalter 8">
            <a:extLst>
              <a:ext uri="{FF2B5EF4-FFF2-40B4-BE49-F238E27FC236}">
                <a16:creationId xmlns:a16="http://schemas.microsoft.com/office/drawing/2014/main" id="{3ABF561D-CD8E-8342-95D1-C4FE5E38AFD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79875" y="6107115"/>
            <a:ext cx="3348037" cy="206376"/>
          </a:xfrm>
        </p:spPr>
        <p:txBody>
          <a:bodyPr anchor="b" anchorCtr="0"/>
          <a:lstStyle>
            <a:lvl1pPr marL="0" indent="0">
              <a:buNone/>
              <a:defRPr sz="1500" b="0">
                <a:solidFill>
                  <a:schemeClr val="bg1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City, month day, year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3642E5B-96F1-864B-935C-AACC45962FB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58812" y="2943226"/>
            <a:ext cx="9505951" cy="2184400"/>
          </a:xfrm>
        </p:spPr>
        <p:txBody>
          <a:bodyPr/>
          <a:lstStyle>
            <a:lvl1pPr marL="0" indent="0">
              <a:buNone/>
              <a:defRPr sz="3200">
                <a:solidFill>
                  <a:srgbClr val="FFFFFF"/>
                </a:solidFill>
              </a:defRPr>
            </a:lvl1pPr>
            <a:lvl2pPr marL="342000" indent="0">
              <a:buNone/>
              <a:defRPr/>
            </a:lvl2pPr>
            <a:lvl3pPr marL="684000" indent="0">
              <a:buNone/>
              <a:defRPr/>
            </a:lvl3pPr>
            <a:lvl4pPr marL="1026000" indent="0">
              <a:buNone/>
              <a:defRPr/>
            </a:lvl4pPr>
            <a:lvl5pPr marL="1368000" indent="0">
              <a:buNone/>
              <a:defRPr/>
            </a:lvl5pPr>
          </a:lstStyle>
          <a:p>
            <a:r>
              <a:rPr lang="en-US" dirty="0" err="1"/>
              <a:t>Subheadline</a:t>
            </a:r>
            <a:r>
              <a:rPr lang="en-US" dirty="0"/>
              <a:t> (32pt)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579DAE51-7D2B-7D4E-B642-8F52CD67582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658813" y="260350"/>
            <a:ext cx="924560" cy="574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6052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Large image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>
            <a:extLst>
              <a:ext uri="{FF2B5EF4-FFF2-40B4-BE49-F238E27FC236}">
                <a16:creationId xmlns:a16="http://schemas.microsoft.com/office/drawing/2014/main" id="{D6DFA43D-7EFC-4422-899F-A44536AFB7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79975" y="6312000"/>
            <a:ext cx="553212" cy="290576"/>
          </a:xfrm>
          <a:prstGeom prst="rect">
            <a:avLst/>
          </a:prstGeom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E43BAFF3-7966-B045-AF0E-E679C72FAB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 sz="32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Headline (32pt)</a:t>
            </a:r>
          </a:p>
        </p:txBody>
      </p:sp>
    </p:spTree>
    <p:extLst>
      <p:ext uri="{BB962C8B-B14F-4D97-AF65-F5344CB8AC3E}">
        <p14:creationId xmlns:p14="http://schemas.microsoft.com/office/powerpoint/2010/main" val="2195458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 image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>
            <a:extLst>
              <a:ext uri="{FF2B5EF4-FFF2-40B4-BE49-F238E27FC236}">
                <a16:creationId xmlns:a16="http://schemas.microsoft.com/office/drawing/2014/main" id="{70C9E6CA-E780-4BEA-AB33-52E77BE5A54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70984" y="1727199"/>
            <a:ext cx="5376333" cy="3400426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noProof="0" dirty="0"/>
              <a:t>Picture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D6DFA43D-7EFC-4422-899F-A44536AFB7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79975" y="6312000"/>
            <a:ext cx="553212" cy="290576"/>
          </a:xfrm>
          <a:prstGeom prst="rect">
            <a:avLst/>
          </a:prstGeom>
        </p:spPr>
      </p:pic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C091CBB9-0ED2-447E-B3AA-D8BD16CC1C4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658813" y="6492875"/>
            <a:ext cx="30956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A6ABA92-B65E-42F5-BB28-73DA50746AED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E43BAFF3-7966-B045-AF0E-E679C72FAB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 sz="32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Headline (32pt)</a:t>
            </a:r>
          </a:p>
        </p:txBody>
      </p:sp>
      <p:sp>
        <p:nvSpPr>
          <p:cNvPr id="9" name="Textplatzhalter 2">
            <a:extLst>
              <a:ext uri="{FF2B5EF4-FFF2-40B4-BE49-F238E27FC236}">
                <a16:creationId xmlns:a16="http://schemas.microsoft.com/office/drawing/2014/main" id="{F7A8648F-6F94-4BD6-9057-657CE0AD70B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16725" y="1727200"/>
            <a:ext cx="4716463" cy="41290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Top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57949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 images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E6DDF3-5C05-48D7-B14F-C1A55FED146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70984" y="4884737"/>
            <a:ext cx="4704289" cy="96986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800">
                <a:solidFill>
                  <a:schemeClr val="bg1"/>
                </a:solidFill>
              </a:defRPr>
            </a:lvl1pPr>
            <a:lvl2pPr>
              <a:spcBef>
                <a:spcPts val="600"/>
              </a:spcBef>
              <a:defRPr>
                <a:solidFill>
                  <a:schemeClr val="bg1"/>
                </a:solidFill>
              </a:defRPr>
            </a:lvl2pPr>
            <a:lvl3pPr>
              <a:spcBef>
                <a:spcPts val="600"/>
              </a:spcBef>
              <a:defRPr>
                <a:solidFill>
                  <a:schemeClr val="bg1"/>
                </a:solidFill>
              </a:defRPr>
            </a:lvl3pPr>
            <a:lvl4pPr>
              <a:spcBef>
                <a:spcPts val="600"/>
              </a:spcBef>
              <a:defRPr>
                <a:solidFill>
                  <a:schemeClr val="bg1"/>
                </a:solidFill>
              </a:defRPr>
            </a:lvl4pPr>
            <a:lvl5pPr>
              <a:spcBef>
                <a:spcPts val="600"/>
              </a:spcBef>
              <a:defRPr>
                <a:solidFill>
                  <a:schemeClr val="bg1"/>
                </a:solidFill>
              </a:defRPr>
            </a:lvl5pPr>
          </a:lstStyle>
          <a:p>
            <a:r>
              <a:rPr lang="en-US" dirty="0"/>
              <a:t>Text (28pt)</a:t>
            </a:r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70C9E6CA-E780-4BEA-AB33-52E77BE5A54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70985" y="1727199"/>
            <a:ext cx="4704290" cy="2916239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noProof="0" dirty="0"/>
              <a:t>Picture</a:t>
            </a:r>
          </a:p>
        </p:txBody>
      </p:sp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37D0A741-A793-4B42-8225-37550EA0E43A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144684" y="4884737"/>
            <a:ext cx="4704289" cy="96986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800">
                <a:solidFill>
                  <a:schemeClr val="bg1"/>
                </a:solidFill>
              </a:defRPr>
            </a:lvl1pPr>
            <a:lvl2pPr>
              <a:spcBef>
                <a:spcPts val="600"/>
              </a:spcBef>
              <a:defRPr>
                <a:solidFill>
                  <a:schemeClr val="bg1"/>
                </a:solidFill>
              </a:defRPr>
            </a:lvl2pPr>
            <a:lvl3pPr>
              <a:spcBef>
                <a:spcPts val="600"/>
              </a:spcBef>
              <a:defRPr>
                <a:solidFill>
                  <a:schemeClr val="bg1"/>
                </a:solidFill>
              </a:defRPr>
            </a:lvl3pPr>
            <a:lvl4pPr>
              <a:spcBef>
                <a:spcPts val="600"/>
              </a:spcBef>
              <a:defRPr>
                <a:solidFill>
                  <a:schemeClr val="bg1"/>
                </a:solidFill>
              </a:defRPr>
            </a:lvl4pPr>
            <a:lvl5pPr>
              <a:spcBef>
                <a:spcPts val="600"/>
              </a:spcBef>
              <a:defRPr>
                <a:solidFill>
                  <a:schemeClr val="bg1"/>
                </a:solidFill>
              </a:defRPr>
            </a:lvl5pPr>
          </a:lstStyle>
          <a:p>
            <a:r>
              <a:rPr lang="en-US" dirty="0"/>
              <a:t>Text (28pt)</a:t>
            </a:r>
          </a:p>
        </p:txBody>
      </p:sp>
      <p:sp>
        <p:nvSpPr>
          <p:cNvPr id="13" name="Bildplatzhalter 7">
            <a:extLst>
              <a:ext uri="{FF2B5EF4-FFF2-40B4-BE49-F238E27FC236}">
                <a16:creationId xmlns:a16="http://schemas.microsoft.com/office/drawing/2014/main" id="{333807CB-4C73-4E3B-A1D1-85D927EA658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144685" y="1727199"/>
            <a:ext cx="4704290" cy="2916239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noProof="0" dirty="0"/>
              <a:t>Picture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A351F687-0163-4967-B0F7-21FAF91DDD1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79975" y="6312000"/>
            <a:ext cx="553212" cy="290576"/>
          </a:xfrm>
          <a:prstGeom prst="rect">
            <a:avLst/>
          </a:prstGeom>
        </p:spPr>
      </p:pic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C5A7C55E-8985-4FE6-B0DD-6F886D99BB7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658813" y="6492875"/>
            <a:ext cx="30956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A6ABA92-B65E-42F5-BB28-73DA50746AED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8E8CDFF0-E7E9-AA43-9B34-0D91FBA3F1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 sz="3200">
                <a:solidFill>
                  <a:srgbClr val="FFFFFF"/>
                </a:solidFill>
              </a:defRPr>
            </a:lvl1pPr>
          </a:lstStyle>
          <a:p>
            <a:r>
              <a:rPr lang="en-US" noProof="0" dirty="0"/>
              <a:t>Headline (32pt)</a:t>
            </a:r>
          </a:p>
        </p:txBody>
      </p:sp>
    </p:spTree>
    <p:extLst>
      <p:ext uri="{BB962C8B-B14F-4D97-AF65-F5344CB8AC3E}">
        <p14:creationId xmlns:p14="http://schemas.microsoft.com/office/powerpoint/2010/main" val="40365019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mall images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E6DDF3-5C05-48D7-B14F-C1A55FED146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70985" y="3430690"/>
            <a:ext cx="1969028" cy="2425599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>
              <a:spcBef>
                <a:spcPts val="600"/>
              </a:spcBef>
              <a:defRPr>
                <a:solidFill>
                  <a:schemeClr val="bg1"/>
                </a:solidFill>
              </a:defRPr>
            </a:lvl2pPr>
            <a:lvl3pPr>
              <a:spcBef>
                <a:spcPts val="600"/>
              </a:spcBef>
              <a:defRPr>
                <a:solidFill>
                  <a:schemeClr val="bg1"/>
                </a:solidFill>
              </a:defRPr>
            </a:lvl3pPr>
            <a:lvl4pPr>
              <a:spcBef>
                <a:spcPts val="600"/>
              </a:spcBef>
              <a:defRPr>
                <a:solidFill>
                  <a:schemeClr val="bg1"/>
                </a:solidFill>
              </a:defRPr>
            </a:lvl4pPr>
            <a:lvl5pPr>
              <a:spcBef>
                <a:spcPts val="600"/>
              </a:spcBef>
              <a:defRPr>
                <a:solidFill>
                  <a:schemeClr val="bg1"/>
                </a:solidFill>
              </a:defRPr>
            </a:lvl5pPr>
          </a:lstStyle>
          <a:p>
            <a:r>
              <a:rPr lang="en-US" dirty="0"/>
              <a:t>Text (20pt)</a:t>
            </a:r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70C9E6CA-E780-4BEA-AB33-52E77BE5A54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70985" y="1727200"/>
            <a:ext cx="1969028" cy="1455635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2000"/>
            </a:lvl1pPr>
          </a:lstStyle>
          <a:p>
            <a:r>
              <a:rPr lang="en-US" noProof="0" dirty="0"/>
              <a:t>Picture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0CD2B63B-68A3-4168-A206-A98C3BECD53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79975" y="6312000"/>
            <a:ext cx="553212" cy="290576"/>
          </a:xfrm>
          <a:prstGeom prst="rect">
            <a:avLst/>
          </a:prstGeom>
        </p:spPr>
      </p:pic>
      <p:sp>
        <p:nvSpPr>
          <p:cNvPr id="16" name="Inhaltsplatzhalter 2">
            <a:extLst>
              <a:ext uri="{FF2B5EF4-FFF2-40B4-BE49-F238E27FC236}">
                <a16:creationId xmlns:a16="http://schemas.microsoft.com/office/drawing/2014/main" id="{56B16748-B25A-46BF-B96B-CEC2914CE52B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3406247" y="3433967"/>
            <a:ext cx="1969028" cy="2425599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>
              <a:spcBef>
                <a:spcPts val="600"/>
              </a:spcBef>
              <a:defRPr>
                <a:solidFill>
                  <a:schemeClr val="bg1"/>
                </a:solidFill>
              </a:defRPr>
            </a:lvl2pPr>
            <a:lvl3pPr>
              <a:spcBef>
                <a:spcPts val="600"/>
              </a:spcBef>
              <a:defRPr>
                <a:solidFill>
                  <a:schemeClr val="bg1"/>
                </a:solidFill>
              </a:defRPr>
            </a:lvl3pPr>
            <a:lvl4pPr>
              <a:spcBef>
                <a:spcPts val="600"/>
              </a:spcBef>
              <a:defRPr>
                <a:solidFill>
                  <a:schemeClr val="bg1"/>
                </a:solidFill>
              </a:defRPr>
            </a:lvl4pPr>
            <a:lvl5pPr>
              <a:spcBef>
                <a:spcPts val="600"/>
              </a:spcBef>
              <a:defRPr>
                <a:solidFill>
                  <a:schemeClr val="bg1"/>
                </a:solidFill>
              </a:defRPr>
            </a:lvl5pPr>
          </a:lstStyle>
          <a:p>
            <a:r>
              <a:rPr lang="en-US" dirty="0"/>
              <a:t>Text (20pt)</a:t>
            </a:r>
          </a:p>
        </p:txBody>
      </p:sp>
      <p:sp>
        <p:nvSpPr>
          <p:cNvPr id="17" name="Bildplatzhalter 7">
            <a:extLst>
              <a:ext uri="{FF2B5EF4-FFF2-40B4-BE49-F238E27FC236}">
                <a16:creationId xmlns:a16="http://schemas.microsoft.com/office/drawing/2014/main" id="{D1B91ADF-4A75-491E-BDF4-A068AC12192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406247" y="1730476"/>
            <a:ext cx="1969028" cy="1455637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2000"/>
            </a:lvl1pPr>
          </a:lstStyle>
          <a:p>
            <a:r>
              <a:rPr lang="en-US" noProof="0" dirty="0"/>
              <a:t>Picture</a:t>
            </a:r>
          </a:p>
        </p:txBody>
      </p:sp>
      <p:sp>
        <p:nvSpPr>
          <p:cNvPr id="18" name="Inhaltsplatzhalter 2">
            <a:extLst>
              <a:ext uri="{FF2B5EF4-FFF2-40B4-BE49-F238E27FC236}">
                <a16:creationId xmlns:a16="http://schemas.microsoft.com/office/drawing/2014/main" id="{06A15978-667A-44FC-B0D9-CF28A2D56635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6143097" y="3435454"/>
            <a:ext cx="1969028" cy="2425599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>
              <a:spcBef>
                <a:spcPts val="600"/>
              </a:spcBef>
              <a:defRPr>
                <a:solidFill>
                  <a:schemeClr val="bg1"/>
                </a:solidFill>
              </a:defRPr>
            </a:lvl2pPr>
            <a:lvl3pPr>
              <a:spcBef>
                <a:spcPts val="600"/>
              </a:spcBef>
              <a:defRPr>
                <a:solidFill>
                  <a:schemeClr val="bg1"/>
                </a:solidFill>
              </a:defRPr>
            </a:lvl3pPr>
            <a:lvl4pPr>
              <a:spcBef>
                <a:spcPts val="600"/>
              </a:spcBef>
              <a:defRPr>
                <a:solidFill>
                  <a:schemeClr val="bg1"/>
                </a:solidFill>
              </a:defRPr>
            </a:lvl4pPr>
            <a:lvl5pPr>
              <a:spcBef>
                <a:spcPts val="600"/>
              </a:spcBef>
              <a:defRPr>
                <a:solidFill>
                  <a:schemeClr val="bg1"/>
                </a:solidFill>
              </a:defRPr>
            </a:lvl5pPr>
          </a:lstStyle>
          <a:p>
            <a:r>
              <a:rPr lang="en-US" dirty="0"/>
              <a:t>Text (20pt)</a:t>
            </a:r>
          </a:p>
        </p:txBody>
      </p:sp>
      <p:sp>
        <p:nvSpPr>
          <p:cNvPr id="19" name="Bildplatzhalter 7">
            <a:extLst>
              <a:ext uri="{FF2B5EF4-FFF2-40B4-BE49-F238E27FC236}">
                <a16:creationId xmlns:a16="http://schemas.microsoft.com/office/drawing/2014/main" id="{5441D032-A3C9-4856-B748-678D2EB57064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143097" y="1731964"/>
            <a:ext cx="1969028" cy="1454150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2000"/>
            </a:lvl1pPr>
          </a:lstStyle>
          <a:p>
            <a:r>
              <a:rPr lang="en-US" noProof="0" dirty="0"/>
              <a:t>Picture</a:t>
            </a:r>
          </a:p>
        </p:txBody>
      </p:sp>
      <p:sp>
        <p:nvSpPr>
          <p:cNvPr id="20" name="Inhaltsplatzhalter 2">
            <a:extLst>
              <a:ext uri="{FF2B5EF4-FFF2-40B4-BE49-F238E27FC236}">
                <a16:creationId xmlns:a16="http://schemas.microsoft.com/office/drawing/2014/main" id="{AF505952-06D7-417C-BB3A-93B6A7C4FF02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8879947" y="3430689"/>
            <a:ext cx="1969028" cy="2425599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>
              <a:spcBef>
                <a:spcPts val="600"/>
              </a:spcBef>
              <a:defRPr>
                <a:solidFill>
                  <a:schemeClr val="bg1"/>
                </a:solidFill>
              </a:defRPr>
            </a:lvl2pPr>
            <a:lvl3pPr>
              <a:spcBef>
                <a:spcPts val="600"/>
              </a:spcBef>
              <a:defRPr>
                <a:solidFill>
                  <a:schemeClr val="bg1"/>
                </a:solidFill>
              </a:defRPr>
            </a:lvl3pPr>
            <a:lvl4pPr>
              <a:spcBef>
                <a:spcPts val="600"/>
              </a:spcBef>
              <a:defRPr>
                <a:solidFill>
                  <a:schemeClr val="bg1"/>
                </a:solidFill>
              </a:defRPr>
            </a:lvl4pPr>
            <a:lvl5pPr>
              <a:spcBef>
                <a:spcPts val="600"/>
              </a:spcBef>
              <a:defRPr>
                <a:solidFill>
                  <a:schemeClr val="bg1"/>
                </a:solidFill>
              </a:defRPr>
            </a:lvl5pPr>
          </a:lstStyle>
          <a:p>
            <a:r>
              <a:rPr lang="en-US" dirty="0"/>
              <a:t>Text (20pt)</a:t>
            </a:r>
          </a:p>
        </p:txBody>
      </p:sp>
      <p:sp>
        <p:nvSpPr>
          <p:cNvPr id="21" name="Bildplatzhalter 7">
            <a:extLst>
              <a:ext uri="{FF2B5EF4-FFF2-40B4-BE49-F238E27FC236}">
                <a16:creationId xmlns:a16="http://schemas.microsoft.com/office/drawing/2014/main" id="{28C00620-91DA-4CD6-8288-576F86F2A7A1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8879947" y="1727199"/>
            <a:ext cx="1969028" cy="1454150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2000"/>
            </a:lvl1pPr>
          </a:lstStyle>
          <a:p>
            <a:r>
              <a:rPr lang="en-US" noProof="0" dirty="0"/>
              <a:t>Picture</a:t>
            </a:r>
          </a:p>
        </p:txBody>
      </p:sp>
      <p:sp>
        <p:nvSpPr>
          <p:cNvPr id="22" name="Foliennummernplatzhalter 21">
            <a:extLst>
              <a:ext uri="{FF2B5EF4-FFF2-40B4-BE49-F238E27FC236}">
                <a16:creationId xmlns:a16="http://schemas.microsoft.com/office/drawing/2014/main" id="{CD2B21FD-E62A-4E4C-B0CE-D79864A7ECCC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>
          <a:xfrm>
            <a:off x="658813" y="6492875"/>
            <a:ext cx="30956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A6ABA92-B65E-42F5-BB28-73DA50746AED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F169C8EB-36ED-E242-92A1-94C66701C2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 sz="32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Headline (32pt)</a:t>
            </a:r>
          </a:p>
        </p:txBody>
      </p:sp>
    </p:spTree>
    <p:extLst>
      <p:ext uri="{BB962C8B-B14F-4D97-AF65-F5344CB8AC3E}">
        <p14:creationId xmlns:p14="http://schemas.microsoft.com/office/powerpoint/2010/main" val="28309779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EA7F3F7-EB49-4EF3-9F56-DAEBCB9C1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13" y="6492875"/>
            <a:ext cx="309562" cy="365125"/>
          </a:xfrm>
          <a:prstGeom prst="rect">
            <a:avLst/>
          </a:prstGeom>
        </p:spPr>
        <p:txBody>
          <a:bodyPr/>
          <a:lstStyle/>
          <a:p>
            <a:fld id="{0A6ABA92-B65E-42F5-BB28-73DA50746AED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1EEBCC77-44D2-0D41-ADFE-E245C9816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 noProof="0" dirty="0"/>
              <a:t>Headline (32pt)</a:t>
            </a:r>
          </a:p>
        </p:txBody>
      </p:sp>
      <p:sp>
        <p:nvSpPr>
          <p:cNvPr id="7" name="Textplatzhalter 2">
            <a:extLst>
              <a:ext uri="{FF2B5EF4-FFF2-40B4-BE49-F238E27FC236}">
                <a16:creationId xmlns:a16="http://schemas.microsoft.com/office/drawing/2014/main" id="{159D77EC-C659-4D5E-ABC5-A25855CEEF0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58813" y="1727200"/>
            <a:ext cx="4716462" cy="4129088"/>
          </a:xfrm>
        </p:spPr>
        <p:txBody>
          <a:bodyPr/>
          <a:lstStyle/>
          <a:p>
            <a:pPr lvl="0"/>
            <a:r>
              <a:rPr lang="en-US" dirty="0"/>
              <a:t>Top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845018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titl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fik 15">
            <a:extLst>
              <a:ext uri="{FF2B5EF4-FFF2-40B4-BE49-F238E27FC236}">
                <a16:creationId xmlns:a16="http://schemas.microsoft.com/office/drawing/2014/main" id="{A944C1AA-7311-4CAD-85EA-0F55FD5AEE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2" name="Titel 1">
            <a:extLst>
              <a:ext uri="{FF2B5EF4-FFF2-40B4-BE49-F238E27FC236}">
                <a16:creationId xmlns:a16="http://schemas.microsoft.com/office/drawing/2014/main" id="{0B31BD1C-DAFA-144D-9AD3-F1B14A3179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8812" y="2214564"/>
            <a:ext cx="9505951" cy="728661"/>
          </a:xfrm>
        </p:spPr>
        <p:txBody>
          <a:bodyPr/>
          <a:lstStyle>
            <a:lvl1pPr>
              <a:lnSpc>
                <a:spcPts val="34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Headline (32pt)</a:t>
            </a:r>
            <a:endParaRPr lang="en-US" noProof="0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3642E5B-96F1-864B-935C-AACC45962FB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58812" y="2943226"/>
            <a:ext cx="9505951" cy="2184400"/>
          </a:xfrm>
        </p:spPr>
        <p:txBody>
          <a:bodyPr/>
          <a:lstStyle>
            <a:lvl1pPr marL="0" indent="0">
              <a:buNone/>
              <a:defRPr sz="3200">
                <a:solidFill>
                  <a:srgbClr val="FFFFFF"/>
                </a:solidFill>
              </a:defRPr>
            </a:lvl1pPr>
            <a:lvl2pPr marL="342000" indent="0">
              <a:buNone/>
              <a:defRPr/>
            </a:lvl2pPr>
            <a:lvl3pPr marL="684000" indent="0">
              <a:buNone/>
              <a:defRPr/>
            </a:lvl3pPr>
            <a:lvl4pPr marL="1026000" indent="0">
              <a:buNone/>
              <a:defRPr/>
            </a:lvl4pPr>
            <a:lvl5pPr marL="1368000" indent="0">
              <a:buNone/>
              <a:defRPr/>
            </a:lvl5pPr>
          </a:lstStyle>
          <a:p>
            <a:r>
              <a:rPr lang="en-US" dirty="0" err="1"/>
              <a:t>Subheadline</a:t>
            </a:r>
            <a:r>
              <a:rPr lang="en-US" dirty="0"/>
              <a:t> (32pt)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8379F31A-E238-6F45-9F6D-B7A74855A5E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979975" y="6312000"/>
            <a:ext cx="553212" cy="290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790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 titl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rafik 16">
            <a:extLst>
              <a:ext uri="{FF2B5EF4-FFF2-40B4-BE49-F238E27FC236}">
                <a16:creationId xmlns:a16="http://schemas.microsoft.com/office/drawing/2014/main" id="{4CF53C00-41EF-4AFE-A87A-C3A990F0A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C75442D-19E2-724C-A1F0-3BCA549BC3F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58813" y="2205037"/>
            <a:ext cx="9505950" cy="738187"/>
          </a:xfrm>
        </p:spPr>
        <p:txBody>
          <a:bodyPr/>
          <a:lstStyle>
            <a:lvl1pPr marL="0" indent="0">
              <a:buNone/>
              <a:defRPr sz="3200" b="1">
                <a:solidFill>
                  <a:srgbClr val="042D98"/>
                </a:solidFill>
              </a:defRPr>
            </a:lvl1pPr>
          </a:lstStyle>
          <a:p>
            <a:pPr lvl="0"/>
            <a:r>
              <a:rPr lang="en-US" dirty="0"/>
              <a:t>Headline (32pt)</a:t>
            </a:r>
            <a:endParaRPr lang="en-US" noProof="0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925CF241-A2B0-724E-B9A8-3D09BD08DA9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58813" y="2959893"/>
            <a:ext cx="9505950" cy="2167731"/>
          </a:xfrm>
        </p:spPr>
        <p:txBody>
          <a:bodyPr/>
          <a:lstStyle>
            <a:lvl1pPr marL="0" indent="0">
              <a:buNone/>
              <a:defRPr sz="3200" b="0">
                <a:solidFill>
                  <a:srgbClr val="042D98"/>
                </a:solidFill>
              </a:defRPr>
            </a:lvl1pPr>
          </a:lstStyle>
          <a:p>
            <a:r>
              <a:rPr lang="en-US" dirty="0" err="1"/>
              <a:t>Subheadline</a:t>
            </a:r>
            <a:r>
              <a:rPr lang="en-US" dirty="0"/>
              <a:t> (32pt)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9FD24B52-802C-A045-81B4-CDB932F87EA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979976" y="6312000"/>
            <a:ext cx="553212" cy="290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9236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AOT_BEAM_bl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15" b="24760"/>
          <a:stretch>
            <a:fillRect/>
          </a:stretch>
        </p:blipFill>
        <p:spPr bwMode="auto">
          <a:xfrm>
            <a:off x="239184" y="857250"/>
            <a:ext cx="11707283" cy="542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2"/>
          <p:cNvSpPr>
            <a:spLocks noChangeArrowheads="1"/>
          </p:cNvSpPr>
          <p:nvPr/>
        </p:nvSpPr>
        <p:spPr bwMode="auto">
          <a:xfrm>
            <a:off x="5903384" y="1700213"/>
            <a:ext cx="5486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spcBef>
                <a:spcPct val="20000"/>
              </a:spcBef>
              <a:buFontTx/>
              <a:buChar char="•"/>
              <a:defRPr/>
            </a:pPr>
            <a:endParaRPr lang="en-US" sz="2400"/>
          </a:p>
        </p:txBody>
      </p:sp>
      <p:pic>
        <p:nvPicPr>
          <p:cNvPr id="6" name="Picture 10" descr="AOT_LOGO_int_L_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84" y="236539"/>
            <a:ext cx="3359149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8001" y="1520826"/>
            <a:ext cx="11036300" cy="468313"/>
          </a:xfrm>
        </p:spPr>
        <p:txBody>
          <a:bodyPr/>
          <a:lstStyle>
            <a:lvl1pPr>
              <a:defRPr>
                <a:solidFill>
                  <a:srgbClr val="29529B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8001" y="1957388"/>
            <a:ext cx="11036300" cy="468312"/>
          </a:xfrm>
        </p:spPr>
        <p:txBody>
          <a:bodyPr lIns="0" tIns="0" rIns="0" bIns="0"/>
          <a:lstStyle>
            <a:lvl1pPr marL="0" indent="0">
              <a:lnSpc>
                <a:spcPts val="3400"/>
              </a:lnSpc>
              <a:buFontTx/>
              <a:buNone/>
              <a:defRPr sz="3200">
                <a:solidFill>
                  <a:srgbClr val="808080"/>
                </a:solidFill>
              </a:defRPr>
            </a:lvl1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1054051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29529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E1FCD9-F150-4C70-8317-A7D77C774BAC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974808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8C0B6-490A-45D1-90E0-CB572435F03E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7196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O Trauma Titl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rafik 16">
            <a:extLst>
              <a:ext uri="{FF2B5EF4-FFF2-40B4-BE49-F238E27FC236}">
                <a16:creationId xmlns:a16="http://schemas.microsoft.com/office/drawing/2014/main" id="{4CF53C00-41EF-4AFE-A87A-C3A990F0A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Textplatzhalter 8">
            <a:extLst>
              <a:ext uri="{FF2B5EF4-FFF2-40B4-BE49-F238E27FC236}">
                <a16:creationId xmlns:a16="http://schemas.microsoft.com/office/drawing/2014/main" id="{73ADFED4-E5B7-4041-A450-3F837A90AB4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8813" y="5856290"/>
            <a:ext cx="3348037" cy="246062"/>
          </a:xfrm>
        </p:spPr>
        <p:txBody>
          <a:bodyPr/>
          <a:lstStyle>
            <a:lvl1pPr marL="0" indent="0">
              <a:buNone/>
              <a:defRPr sz="1500" b="1">
                <a:solidFill>
                  <a:schemeClr val="tx2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Presenter’s name</a:t>
            </a:r>
          </a:p>
        </p:txBody>
      </p:sp>
      <p:sp>
        <p:nvSpPr>
          <p:cNvPr id="19" name="Textplatzhalter 8">
            <a:extLst>
              <a:ext uri="{FF2B5EF4-FFF2-40B4-BE49-F238E27FC236}">
                <a16:creationId xmlns:a16="http://schemas.microsoft.com/office/drawing/2014/main" id="{01ECB604-EBAF-4CB8-940B-8B9436AFCE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8812" y="6102352"/>
            <a:ext cx="3348037" cy="206376"/>
          </a:xfrm>
        </p:spPr>
        <p:txBody>
          <a:bodyPr anchor="b" anchorCtr="0"/>
          <a:lstStyle>
            <a:lvl1pPr marL="0" indent="0">
              <a:buNone/>
              <a:defRPr sz="1500" b="0">
                <a:solidFill>
                  <a:schemeClr val="tx2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Presenter’s title </a:t>
            </a:r>
          </a:p>
        </p:txBody>
      </p:sp>
      <p:sp>
        <p:nvSpPr>
          <p:cNvPr id="20" name="Textplatzhalter 8">
            <a:extLst>
              <a:ext uri="{FF2B5EF4-FFF2-40B4-BE49-F238E27FC236}">
                <a16:creationId xmlns:a16="http://schemas.microsoft.com/office/drawing/2014/main" id="{6D88C27E-BC7C-4779-9A2E-1947FFA9A84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079876" y="5861053"/>
            <a:ext cx="3348037" cy="246062"/>
          </a:xfrm>
        </p:spPr>
        <p:txBody>
          <a:bodyPr/>
          <a:lstStyle>
            <a:lvl1pPr marL="0" indent="0">
              <a:buNone/>
              <a:defRPr sz="1500" b="1">
                <a:solidFill>
                  <a:schemeClr val="tx2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</a:t>
            </a:r>
          </a:p>
        </p:txBody>
      </p:sp>
      <p:sp>
        <p:nvSpPr>
          <p:cNvPr id="21" name="Textplatzhalter 8">
            <a:extLst>
              <a:ext uri="{FF2B5EF4-FFF2-40B4-BE49-F238E27FC236}">
                <a16:creationId xmlns:a16="http://schemas.microsoft.com/office/drawing/2014/main" id="{BEB31F60-B2F1-41E4-9386-587225E466D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79875" y="6107115"/>
            <a:ext cx="3348037" cy="206376"/>
          </a:xfrm>
        </p:spPr>
        <p:txBody>
          <a:bodyPr anchor="b" anchorCtr="0"/>
          <a:lstStyle>
            <a:lvl1pPr marL="0" indent="0">
              <a:buNone/>
              <a:defRPr sz="1500" b="0">
                <a:solidFill>
                  <a:schemeClr val="tx2"/>
                </a:solidFill>
              </a:defRPr>
            </a:lvl1pPr>
            <a:lvl2pPr marL="342000" indent="0">
              <a:buNone/>
              <a:defRPr sz="1500" b="1">
                <a:solidFill>
                  <a:schemeClr val="bg1"/>
                </a:solidFill>
              </a:defRPr>
            </a:lvl2pPr>
            <a:lvl3pPr marL="684000" indent="0">
              <a:buNone/>
              <a:defRPr sz="1500" b="1">
                <a:solidFill>
                  <a:schemeClr val="bg1"/>
                </a:solidFill>
              </a:defRPr>
            </a:lvl3pPr>
            <a:lvl4pPr marL="1026000" indent="0">
              <a:buNone/>
              <a:defRPr sz="1500" b="1">
                <a:solidFill>
                  <a:schemeClr val="bg1"/>
                </a:solidFill>
              </a:defRPr>
            </a:lvl4pPr>
            <a:lvl5pPr marL="1368000" indent="0">
              <a:buNone/>
              <a:defRPr sz="15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City, month day, year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C75442D-19E2-724C-A1F0-3BCA549BC3F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58813" y="2205037"/>
            <a:ext cx="9505950" cy="738187"/>
          </a:xfrm>
        </p:spPr>
        <p:txBody>
          <a:bodyPr/>
          <a:lstStyle>
            <a:lvl1pPr marL="0" indent="0">
              <a:buNone/>
              <a:defRPr sz="3200" b="1">
                <a:solidFill>
                  <a:srgbClr val="042D98"/>
                </a:solidFill>
              </a:defRPr>
            </a:lvl1pPr>
          </a:lstStyle>
          <a:p>
            <a:pPr lvl="0"/>
            <a:r>
              <a:rPr lang="en-US" dirty="0"/>
              <a:t>Headline (32pt)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925CF241-A2B0-724E-B9A8-3D09BD08DA9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58813" y="2959893"/>
            <a:ext cx="9505950" cy="2167731"/>
          </a:xfrm>
        </p:spPr>
        <p:txBody>
          <a:bodyPr/>
          <a:lstStyle>
            <a:lvl1pPr marL="0" indent="0">
              <a:buNone/>
              <a:defRPr sz="3200" b="0">
                <a:solidFill>
                  <a:srgbClr val="042D98"/>
                </a:solidFill>
              </a:defRPr>
            </a:lvl1pPr>
          </a:lstStyle>
          <a:p>
            <a:r>
              <a:rPr lang="en-US" dirty="0" err="1"/>
              <a:t>Subheadline</a:t>
            </a:r>
            <a:r>
              <a:rPr lang="en-US" dirty="0"/>
              <a:t> (32pt)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87F0B1B2-05D2-7F47-BB1C-7C5B498FF97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658813" y="260350"/>
            <a:ext cx="913384" cy="574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6108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520826"/>
            <a:ext cx="5416551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7751" y="1520826"/>
            <a:ext cx="5416549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87B5B0-B7CC-4576-8B3E-27A700618F80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89751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46AC0-0AD1-4BA6-8D8F-2F807E2CB51E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862902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863AC-F0E1-4D70-862A-A56453D51D43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497724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64AFE-ECDE-49DC-85BF-24D0B5A53D8B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094826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8FB7B-18DA-411C-8B44-DBEA626ACDD5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088778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B4FB8C-C21C-4519-BEB0-AAB35F0EB81F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10677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234F01-B942-4A44-BF1D-CFAC815E6342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904052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86284" y="381000"/>
            <a:ext cx="2758016" cy="58181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381000"/>
            <a:ext cx="8075084" cy="58181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04AC82-843E-4A0B-AEA7-24080EA46E56}" type="slidenum">
              <a:rPr lang="de-CH"/>
              <a:pPr>
                <a:defRPr/>
              </a:pPr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37360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0">
            <a:extLst>
              <a:ext uri="{FF2B5EF4-FFF2-40B4-BE49-F238E27FC236}">
                <a16:creationId xmlns:a16="http://schemas.microsoft.com/office/drawing/2014/main" id="{419996D4-CCC5-8244-802D-A4A36F5901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 noProof="0" dirty="0"/>
              <a:t>Headline (32pt)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CB4B3BF-7CA8-4585-831C-F5DF968FBEE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58813" y="1727200"/>
            <a:ext cx="9505950" cy="4129088"/>
          </a:xfrm>
        </p:spPr>
        <p:txBody>
          <a:bodyPr/>
          <a:lstStyle/>
          <a:p>
            <a:pPr lvl="0"/>
            <a:r>
              <a:rPr lang="en-US" dirty="0"/>
              <a:t>Top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94917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32C606-B062-AF4B-A36F-0FF44EFCFCE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 noProof="0" dirty="0"/>
              <a:t>Headline (32pt)</a:t>
            </a:r>
          </a:p>
        </p:txBody>
      </p:sp>
    </p:spTree>
    <p:extLst>
      <p:ext uri="{BB962C8B-B14F-4D97-AF65-F5344CB8AC3E}">
        <p14:creationId xmlns:p14="http://schemas.microsoft.com/office/powerpoint/2010/main" val="3412447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6897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CE008A41-AE8F-4A4F-B3C6-BB4BFEB16C2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658813" y="6492875"/>
            <a:ext cx="309562" cy="365125"/>
          </a:xfrm>
          <a:prstGeom prst="rect">
            <a:avLst/>
          </a:prstGeom>
        </p:spPr>
        <p:txBody>
          <a:bodyPr/>
          <a:lstStyle/>
          <a:p>
            <a:fld id="{0A6ABA92-B65E-42F5-BB28-73DA50746AED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9FE20CF-5CAB-B145-B705-F0221B766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 noProof="0" dirty="0"/>
              <a:t>Headline (32pt)</a:t>
            </a:r>
          </a:p>
        </p:txBody>
      </p:sp>
      <p:sp>
        <p:nvSpPr>
          <p:cNvPr id="8" name="Textplatzhalter 2">
            <a:extLst>
              <a:ext uri="{FF2B5EF4-FFF2-40B4-BE49-F238E27FC236}">
                <a16:creationId xmlns:a16="http://schemas.microsoft.com/office/drawing/2014/main" id="{05C5EDF6-0E1D-4133-992A-6B7CEA2C5F1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58813" y="1727200"/>
            <a:ext cx="4716462" cy="4129088"/>
          </a:xfrm>
        </p:spPr>
        <p:txBody>
          <a:bodyPr/>
          <a:lstStyle/>
          <a:p>
            <a:pPr lvl="0"/>
            <a:r>
              <a:rPr lang="en-US" dirty="0"/>
              <a:t>Top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platzhalter 2">
            <a:extLst>
              <a:ext uri="{FF2B5EF4-FFF2-40B4-BE49-F238E27FC236}">
                <a16:creationId xmlns:a16="http://schemas.microsoft.com/office/drawing/2014/main" id="{02616FAD-06D4-4469-AD4C-320B8432E20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132513" y="1727200"/>
            <a:ext cx="4716462" cy="4129088"/>
          </a:xfrm>
        </p:spPr>
        <p:txBody>
          <a:bodyPr/>
          <a:lstStyle/>
          <a:p>
            <a:pPr lvl="0"/>
            <a:r>
              <a:rPr lang="en-US" dirty="0"/>
              <a:t>Top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8108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>
            <a:extLst>
              <a:ext uri="{FF2B5EF4-FFF2-40B4-BE49-F238E27FC236}">
                <a16:creationId xmlns:a16="http://schemas.microsoft.com/office/drawing/2014/main" id="{70C9E6CA-E780-4BEA-AB33-52E77BE5A54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58814" y="1727199"/>
            <a:ext cx="5388504" cy="3400426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noProof="0" dirty="0"/>
              <a:t>Picture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70DD2CDD-8E40-4FA1-BCE2-A0663B10DCB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658813" y="6492875"/>
            <a:ext cx="309562" cy="365125"/>
          </a:xfrm>
          <a:prstGeom prst="rect">
            <a:avLst/>
          </a:prstGeom>
        </p:spPr>
        <p:txBody>
          <a:bodyPr/>
          <a:lstStyle/>
          <a:p>
            <a:fld id="{0A6ABA92-B65E-42F5-BB28-73DA50746AED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73FF76DA-AD1B-F94D-AD0E-8307FED986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 noProof="0" dirty="0"/>
              <a:t>Headline (32pt)</a:t>
            </a:r>
          </a:p>
        </p:txBody>
      </p:sp>
      <p:sp>
        <p:nvSpPr>
          <p:cNvPr id="9" name="Textplatzhalter 2">
            <a:extLst>
              <a:ext uri="{FF2B5EF4-FFF2-40B4-BE49-F238E27FC236}">
                <a16:creationId xmlns:a16="http://schemas.microsoft.com/office/drawing/2014/main" id="{2F46209C-2AF4-49BF-BAA1-7259963618E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16725" y="1727200"/>
            <a:ext cx="4716463" cy="4129088"/>
          </a:xfrm>
        </p:spPr>
        <p:txBody>
          <a:bodyPr/>
          <a:lstStyle/>
          <a:p>
            <a:pPr lvl="0"/>
            <a:r>
              <a:rPr lang="en-US" dirty="0"/>
              <a:t>Top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33466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992966-A211-4F6E-9170-972BCF45C9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8814" y="517525"/>
            <a:ext cx="10862204" cy="966787"/>
          </a:xfrm>
        </p:spPr>
        <p:txBody>
          <a:bodyPr anchor="t" anchorCtr="0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 noProof="0" dirty="0"/>
              <a:t>Headline (32pt)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E6DDF3-5C05-48D7-B14F-C1A55FED146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70984" y="4884737"/>
            <a:ext cx="4704289" cy="96986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800"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r>
              <a:rPr lang="en-US" dirty="0"/>
              <a:t>Text (28pt)</a:t>
            </a:r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70C9E6CA-E780-4BEA-AB33-52E77BE5A54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58813" y="1727199"/>
            <a:ext cx="4716462" cy="2916239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noProof="0" dirty="0"/>
              <a:t>Picture</a:t>
            </a:r>
          </a:p>
        </p:txBody>
      </p:sp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37D0A741-A793-4B42-8225-37550EA0E43A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144685" y="4884737"/>
            <a:ext cx="4704288" cy="969862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800"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r>
              <a:rPr lang="en-US" dirty="0"/>
              <a:t>Text (28pt)</a:t>
            </a:r>
          </a:p>
        </p:txBody>
      </p:sp>
      <p:sp>
        <p:nvSpPr>
          <p:cNvPr id="13" name="Bildplatzhalter 7">
            <a:extLst>
              <a:ext uri="{FF2B5EF4-FFF2-40B4-BE49-F238E27FC236}">
                <a16:creationId xmlns:a16="http://schemas.microsoft.com/office/drawing/2014/main" id="{333807CB-4C73-4E3B-A1D1-85D927EA658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144685" y="1727199"/>
            <a:ext cx="4704290" cy="2916239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noProof="0" dirty="0"/>
              <a:t>Picture</a:t>
            </a:r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3E5951C6-963E-4674-91CC-8E8F1F645AFA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658813" y="6492875"/>
            <a:ext cx="309562" cy="365125"/>
          </a:xfrm>
          <a:prstGeom prst="rect">
            <a:avLst/>
          </a:prstGeom>
        </p:spPr>
        <p:txBody>
          <a:bodyPr/>
          <a:lstStyle/>
          <a:p>
            <a:fld id="{0A6ABA92-B65E-42F5-BB28-73DA50746AED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52383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E6DDF3-5C05-48D7-B14F-C1A55FED146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70985" y="3430690"/>
            <a:ext cx="1969028" cy="2425599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r>
              <a:rPr lang="en-US" dirty="0"/>
              <a:t>Text (20pt)</a:t>
            </a:r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70C9E6CA-E780-4BEA-AB33-52E77BE5A54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70985" y="1727199"/>
            <a:ext cx="1969028" cy="1455637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2000"/>
            </a:lvl1pPr>
          </a:lstStyle>
          <a:p>
            <a:r>
              <a:rPr lang="en-US" noProof="0" dirty="0"/>
              <a:t>Picture</a:t>
            </a:r>
          </a:p>
        </p:txBody>
      </p:sp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0BC7BB4E-BF1F-4D9E-97F1-898AFD41A413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3406247" y="3433967"/>
            <a:ext cx="1969028" cy="2425599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r>
              <a:rPr lang="en-US" dirty="0"/>
              <a:t>Text (20pt)</a:t>
            </a:r>
          </a:p>
        </p:txBody>
      </p:sp>
      <p:sp>
        <p:nvSpPr>
          <p:cNvPr id="13" name="Bildplatzhalter 7">
            <a:extLst>
              <a:ext uri="{FF2B5EF4-FFF2-40B4-BE49-F238E27FC236}">
                <a16:creationId xmlns:a16="http://schemas.microsoft.com/office/drawing/2014/main" id="{E2CCE0D8-AC8D-4905-A013-7F31E747D1D4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406247" y="1730476"/>
            <a:ext cx="1969028" cy="1455637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2000"/>
            </a:lvl1pPr>
          </a:lstStyle>
          <a:p>
            <a:r>
              <a:rPr lang="en-US" noProof="0" dirty="0"/>
              <a:t>Picture</a:t>
            </a:r>
          </a:p>
        </p:txBody>
      </p:sp>
      <p:sp>
        <p:nvSpPr>
          <p:cNvPr id="16" name="Inhaltsplatzhalter 2">
            <a:extLst>
              <a:ext uri="{FF2B5EF4-FFF2-40B4-BE49-F238E27FC236}">
                <a16:creationId xmlns:a16="http://schemas.microsoft.com/office/drawing/2014/main" id="{8186687C-479E-4FF8-8933-75FC36163FD1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6132513" y="3430689"/>
            <a:ext cx="1969028" cy="2425599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r>
              <a:rPr lang="en-US" dirty="0"/>
              <a:t>Text (20pt)</a:t>
            </a:r>
          </a:p>
        </p:txBody>
      </p:sp>
      <p:sp>
        <p:nvSpPr>
          <p:cNvPr id="17" name="Bildplatzhalter 7">
            <a:extLst>
              <a:ext uri="{FF2B5EF4-FFF2-40B4-BE49-F238E27FC236}">
                <a16:creationId xmlns:a16="http://schemas.microsoft.com/office/drawing/2014/main" id="{A257245C-F172-4383-8396-BCF83CC109F8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132513" y="1727198"/>
            <a:ext cx="1969028" cy="1455637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2000"/>
            </a:lvl1pPr>
          </a:lstStyle>
          <a:p>
            <a:r>
              <a:rPr lang="en-US" noProof="0" dirty="0"/>
              <a:t>Picture</a:t>
            </a:r>
          </a:p>
        </p:txBody>
      </p:sp>
      <p:sp>
        <p:nvSpPr>
          <p:cNvPr id="18" name="Inhaltsplatzhalter 2">
            <a:extLst>
              <a:ext uri="{FF2B5EF4-FFF2-40B4-BE49-F238E27FC236}">
                <a16:creationId xmlns:a16="http://schemas.microsoft.com/office/drawing/2014/main" id="{861E2ECD-CB24-4B91-8A9B-259A67613C3F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8879418" y="3433967"/>
            <a:ext cx="1969028" cy="2425599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r>
              <a:rPr lang="en-US" dirty="0"/>
              <a:t>Text (20pt)</a:t>
            </a:r>
          </a:p>
        </p:txBody>
      </p:sp>
      <p:sp>
        <p:nvSpPr>
          <p:cNvPr id="19" name="Bildplatzhalter 7">
            <a:extLst>
              <a:ext uri="{FF2B5EF4-FFF2-40B4-BE49-F238E27FC236}">
                <a16:creationId xmlns:a16="http://schemas.microsoft.com/office/drawing/2014/main" id="{2803E856-D15C-4C2A-99FD-4D63E5C34E30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8879418" y="1730476"/>
            <a:ext cx="1969028" cy="1455637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2000"/>
            </a:lvl1pPr>
          </a:lstStyle>
          <a:p>
            <a:r>
              <a:rPr lang="en-US" noProof="0" dirty="0"/>
              <a:t>Picture</a:t>
            </a:r>
          </a:p>
        </p:txBody>
      </p:sp>
      <p:sp>
        <p:nvSpPr>
          <p:cNvPr id="20" name="Foliennummernplatzhalter 19">
            <a:extLst>
              <a:ext uri="{FF2B5EF4-FFF2-40B4-BE49-F238E27FC236}">
                <a16:creationId xmlns:a16="http://schemas.microsoft.com/office/drawing/2014/main" id="{ED650EED-FA23-43C6-8098-A702770AE51D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>
          <a:xfrm>
            <a:off x="658813" y="6492875"/>
            <a:ext cx="309562" cy="365125"/>
          </a:xfrm>
          <a:prstGeom prst="rect">
            <a:avLst/>
          </a:prstGeom>
        </p:spPr>
        <p:txBody>
          <a:bodyPr/>
          <a:lstStyle/>
          <a:p>
            <a:fld id="{0A6ABA92-B65E-42F5-BB28-73DA50746AED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E5AEC5B9-D2EF-0F4E-9314-0EBF7C51B7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 dirty="0"/>
              <a:t>Headline (32pt)</a:t>
            </a:r>
          </a:p>
        </p:txBody>
      </p:sp>
    </p:spTree>
    <p:extLst>
      <p:ext uri="{BB962C8B-B14F-4D97-AF65-F5344CB8AC3E}">
        <p14:creationId xmlns:p14="http://schemas.microsoft.com/office/powerpoint/2010/main" val="653526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image" Target="../media/image1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BB907FC-8EEA-4706-98EB-1F20D0D83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814" y="517525"/>
            <a:ext cx="10874374" cy="96678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 dirty="0"/>
              <a:t>Headline (32pt)</a:t>
            </a:r>
            <a:endParaRPr lang="en-US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BCB51EB-182E-4020-8D86-3EF8848E6C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8813" y="1727201"/>
            <a:ext cx="10874375" cy="412739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Top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Datumsplatzhalter 3">
            <a:extLst>
              <a:ext uri="{FF2B5EF4-FFF2-40B4-BE49-F238E27FC236}">
                <a16:creationId xmlns:a16="http://schemas.microsoft.com/office/drawing/2014/main" id="{919E1EF3-8D79-42F7-9C5D-947436740B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545680" y="6492874"/>
            <a:ext cx="1296987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93631EF1-8F73-4506-8C05-6646BB062A95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10979976" y="6312000"/>
            <a:ext cx="553212" cy="290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486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4572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799200" indent="-4572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41200" indent="-4572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3200" indent="-457200" algn="l" defTabSz="914400" rtl="0" eaLnBrk="1" latinLnBrk="0" hangingPunct="1">
        <a:lnSpc>
          <a:spcPct val="100000"/>
        </a:lnSpc>
        <a:spcBef>
          <a:spcPts val="600"/>
        </a:spcBef>
        <a:buFont typeface="Symbol" panose="05050102010706020507" pitchFamily="18" charset="2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15">
          <p15:clr>
            <a:srgbClr val="F26B43"/>
          </p15:clr>
        </p15:guide>
        <p15:guide id="2" pos="7265">
          <p15:clr>
            <a:srgbClr val="F26B43"/>
          </p15:clr>
        </p15:guide>
        <p15:guide id="3" orient="horz" pos="164">
          <p15:clr>
            <a:srgbClr val="F26B43"/>
          </p15:clr>
        </p15:guide>
        <p15:guide id="4" orient="horz" pos="326">
          <p15:clr>
            <a:srgbClr val="F26B43"/>
          </p15:clr>
        </p15:guide>
        <p15:guide id="5" orient="horz" pos="3974">
          <p15:clr>
            <a:srgbClr val="F26B43"/>
          </p15:clr>
        </p15:guide>
        <p15:guide id="6" orient="horz" pos="4156">
          <p15:clr>
            <a:srgbClr val="F26B43"/>
          </p15:clr>
        </p15:guide>
        <p15:guide id="7" pos="801">
          <p15:clr>
            <a:srgbClr val="F26B43"/>
          </p15:clr>
        </p15:guide>
        <p15:guide id="8" pos="846">
          <p15:clr>
            <a:srgbClr val="F26B43"/>
          </p15:clr>
        </p15:guide>
        <p15:guide id="9" pos="2094">
          <p15:clr>
            <a:srgbClr val="F26B43"/>
          </p15:clr>
        </p15:guide>
        <p15:guide id="10" pos="2139">
          <p15:clr>
            <a:srgbClr val="F26B43"/>
          </p15:clr>
        </p15:guide>
        <p15:guide id="11" pos="2525">
          <p15:clr>
            <a:srgbClr val="F26B43"/>
          </p15:clr>
        </p15:guide>
        <p15:guide id="12" pos="2570">
          <p15:clr>
            <a:srgbClr val="F26B43"/>
          </p15:clr>
        </p15:guide>
        <p15:guide id="13" pos="2955">
          <p15:clr>
            <a:srgbClr val="F26B43"/>
          </p15:clr>
        </p15:guide>
        <p15:guide id="14" pos="3001">
          <p15:clr>
            <a:srgbClr val="F26B43"/>
          </p15:clr>
        </p15:guide>
        <p15:guide id="15" pos="3386">
          <p15:clr>
            <a:srgbClr val="F26B43"/>
          </p15:clr>
        </p15:guide>
        <p15:guide id="16" pos="3432">
          <p15:clr>
            <a:srgbClr val="F26B43"/>
          </p15:clr>
        </p15:guide>
        <p15:guide id="17" pos="3817">
          <p15:clr>
            <a:srgbClr val="F26B43"/>
          </p15:clr>
        </p15:guide>
        <p15:guide id="18" pos="3863">
          <p15:clr>
            <a:srgbClr val="F26B43"/>
          </p15:clr>
        </p15:guide>
        <p15:guide id="19" pos="4248">
          <p15:clr>
            <a:srgbClr val="F26B43"/>
          </p15:clr>
        </p15:guide>
        <p15:guide id="20" pos="4294">
          <p15:clr>
            <a:srgbClr val="F26B43"/>
          </p15:clr>
        </p15:guide>
        <p15:guide id="21" pos="4679">
          <p15:clr>
            <a:srgbClr val="F26B43"/>
          </p15:clr>
        </p15:guide>
        <p15:guide id="22" pos="4725">
          <p15:clr>
            <a:srgbClr val="F26B43"/>
          </p15:clr>
        </p15:guide>
        <p15:guide id="23" pos="5110">
          <p15:clr>
            <a:srgbClr val="F26B43"/>
          </p15:clr>
        </p15:guide>
        <p15:guide id="24" pos="5155">
          <p15:clr>
            <a:srgbClr val="F26B43"/>
          </p15:clr>
        </p15:guide>
        <p15:guide id="25" pos="6403">
          <p15:clr>
            <a:srgbClr val="F26B43"/>
          </p15:clr>
        </p15:guide>
        <p15:guide id="26" pos="6017">
          <p15:clr>
            <a:srgbClr val="F26B43"/>
          </p15:clr>
        </p15:guide>
        <p15:guide id="27" pos="6834">
          <p15:clr>
            <a:srgbClr val="F26B43"/>
          </p15:clr>
        </p15:guide>
        <p15:guide id="28" pos="6879">
          <p15:clr>
            <a:srgbClr val="F26B43"/>
          </p15:clr>
        </p15:guide>
        <p15:guide id="29" orient="horz" pos="477">
          <p15:clr>
            <a:srgbClr val="F26B43"/>
          </p15:clr>
        </p15:guide>
        <p15:guide id="30" orient="horz" pos="630">
          <p15:clr>
            <a:srgbClr val="F26B43"/>
          </p15:clr>
        </p15:guide>
        <p15:guide id="31" orient="horz" pos="783">
          <p15:clr>
            <a:srgbClr val="F26B43"/>
          </p15:clr>
        </p15:guide>
        <p15:guide id="32" orient="horz" pos="935">
          <p15:clr>
            <a:srgbClr val="F26B43"/>
          </p15:clr>
        </p15:guide>
        <p15:guide id="33" orient="horz" pos="1241">
          <p15:clr>
            <a:srgbClr val="F26B43"/>
          </p15:clr>
        </p15:guide>
        <p15:guide id="34" orient="horz" pos="1395">
          <p15:clr>
            <a:srgbClr val="F26B43"/>
          </p15:clr>
        </p15:guide>
        <p15:guide id="35" orient="horz" pos="1548">
          <p15:clr>
            <a:srgbClr val="F26B43"/>
          </p15:clr>
        </p15:guide>
        <p15:guide id="36" orient="horz" pos="1701">
          <p15:clr>
            <a:srgbClr val="F26B43"/>
          </p15:clr>
        </p15:guide>
        <p15:guide id="37" orient="horz" pos="1854">
          <p15:clr>
            <a:srgbClr val="F26B43"/>
          </p15:clr>
        </p15:guide>
        <p15:guide id="38" orient="horz" pos="2007">
          <p15:clr>
            <a:srgbClr val="F26B43"/>
          </p15:clr>
        </p15:guide>
        <p15:guide id="39" orient="horz" pos="2160">
          <p15:clr>
            <a:srgbClr val="F26B43"/>
          </p15:clr>
        </p15:guide>
        <p15:guide id="40" orient="horz" pos="2312">
          <p15:clr>
            <a:srgbClr val="F26B43"/>
          </p15:clr>
        </p15:guide>
        <p15:guide id="41" orient="horz" pos="2465">
          <p15:clr>
            <a:srgbClr val="F26B43"/>
          </p15:clr>
        </p15:guide>
        <p15:guide id="42" orient="horz" pos="2618">
          <p15:clr>
            <a:srgbClr val="F26B43"/>
          </p15:clr>
        </p15:guide>
        <p15:guide id="43" orient="horz" pos="2771">
          <p15:clr>
            <a:srgbClr val="F26B43"/>
          </p15:clr>
        </p15:guide>
        <p15:guide id="44" orient="horz" pos="2925">
          <p15:clr>
            <a:srgbClr val="F26B43"/>
          </p15:clr>
        </p15:guide>
        <p15:guide id="45" orient="horz" pos="3077">
          <p15:clr>
            <a:srgbClr val="F26B43"/>
          </p15:clr>
        </p15:guide>
        <p15:guide id="46" orient="horz" pos="3230">
          <p15:clr>
            <a:srgbClr val="F26B43"/>
          </p15:clr>
        </p15:guide>
        <p15:guide id="47" orient="horz" pos="3383">
          <p15:clr>
            <a:srgbClr val="F26B43"/>
          </p15:clr>
        </p15:guide>
        <p15:guide id="48" orient="horz" pos="3536">
          <p15:clr>
            <a:srgbClr val="F26B43"/>
          </p15:clr>
        </p15:guide>
        <p15:guide id="49" orient="horz" pos="3689">
          <p15:clr>
            <a:srgbClr val="F26B43"/>
          </p15:clr>
        </p15:guide>
        <p15:guide id="50" orient="horz" pos="1088">
          <p15:clr>
            <a:srgbClr val="F26B43"/>
          </p15:clr>
        </p15:guide>
        <p15:guide id="51" pos="1708">
          <p15:clr>
            <a:srgbClr val="F26B43"/>
          </p15:clr>
        </p15:guide>
        <p15:guide id="52" pos="1663">
          <p15:clr>
            <a:srgbClr val="F26B43"/>
          </p15:clr>
        </p15:guide>
        <p15:guide id="53" pos="1277">
          <p15:clr>
            <a:srgbClr val="F26B43"/>
          </p15:clr>
        </p15:guide>
        <p15:guide id="54" pos="1232">
          <p15:clr>
            <a:srgbClr val="F26B43"/>
          </p15:clr>
        </p15:guide>
        <p15:guide id="55" pos="5541">
          <p15:clr>
            <a:srgbClr val="F26B43"/>
          </p15:clr>
        </p15:guide>
        <p15:guide id="56" pos="5586">
          <p15:clr>
            <a:srgbClr val="F26B43"/>
          </p15:clr>
        </p15:guide>
        <p15:guide id="57" pos="5972">
          <p15:clr>
            <a:srgbClr val="F26B43"/>
          </p15:clr>
        </p15:guide>
        <p15:guide id="58" pos="6448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1" y="381000"/>
            <a:ext cx="110363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08000" y="6602413"/>
            <a:ext cx="28448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l">
              <a:defRPr sz="800"/>
            </a:lvl1pPr>
          </a:lstStyle>
          <a:p>
            <a:pPr>
              <a:defRPr/>
            </a:pPr>
            <a:fld id="{16DAB0E1-13E3-4865-BAED-ABD5235B796D}" type="slidenum">
              <a:rPr lang="de-CH"/>
              <a:pPr>
                <a:defRPr/>
              </a:pPr>
              <a:t>‹#›</a:t>
            </a:fld>
            <a:endParaRPr lang="de-CH"/>
          </a:p>
        </p:txBody>
      </p:sp>
      <p:sp>
        <p:nvSpPr>
          <p:cNvPr id="1028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1" y="1520826"/>
            <a:ext cx="11036300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2nd level</a:t>
            </a:r>
          </a:p>
          <a:p>
            <a:pPr lvl="2"/>
            <a:r>
              <a:rPr lang="en-US"/>
              <a:t>3rd level</a:t>
            </a:r>
          </a:p>
          <a:p>
            <a:pPr lvl="3"/>
            <a:r>
              <a:rPr lang="en-US"/>
              <a:t>4th level</a:t>
            </a:r>
          </a:p>
          <a:p>
            <a:pPr lvl="4"/>
            <a:r>
              <a:rPr lang="en-US"/>
              <a:t>5th level</a:t>
            </a:r>
          </a:p>
        </p:txBody>
      </p:sp>
      <p:pic>
        <p:nvPicPr>
          <p:cNvPr id="1029" name="Picture 8" descr="AOT_LOGO_int_M_rgb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3001" y="6477001"/>
            <a:ext cx="2156884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29529B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29529B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29529B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29529B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29529B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E2960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E2960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E2960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E2960"/>
          </a:solidFill>
          <a:latin typeface="Arial" charset="0"/>
        </a:defRPr>
      </a:lvl9pPr>
    </p:titleStyle>
    <p:bodyStyle>
      <a:lvl1pPr marL="533400" indent="-5334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52500" indent="-428625" algn="l" rtl="0" eaLnBrk="1" fontAlgn="base" hangingPunct="1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</a:defRPr>
      </a:lvl2pPr>
      <a:lvl3pPr marL="1371600" indent="-409575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52600" indent="-36195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4pPr>
      <a:lvl5pPr marL="2209800" indent="-46355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667000" indent="-3810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3124200" indent="-3810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581400" indent="-3810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4038600" indent="-3810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1905000" y="6096000"/>
            <a:ext cx="4192588" cy="76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lnSpc>
                <a:spcPts val="1800"/>
              </a:lnSpc>
            </a:pPr>
            <a:endParaRPr lang="en-US" sz="1600" b="1" dirty="0">
              <a:solidFill>
                <a:srgbClr val="808080"/>
              </a:solidFill>
            </a:endParaRPr>
          </a:p>
        </p:txBody>
      </p:sp>
      <p:sp>
        <p:nvSpPr>
          <p:cNvPr id="3076" name="Rectangle 15"/>
          <p:cNvSpPr>
            <a:spLocks noGrp="1" noChangeArrowheads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altLang="en-US" noProof="0" dirty="0">
              <a:ea typeface="ＭＳ Ｐゴシック" pitchFamily="34" charset="-128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B1A9AB5-7B62-485A-A0B6-0BDC66BD80B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4A09AD-35A7-4AD6-9C6F-50BFFA87D61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98AFA1-32F9-4AAF-BE69-32783DA290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75C6C9-78E3-405C-B0E1-8DD5F43839C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Flatfoot deformity</a:t>
            </a:r>
            <a:endParaRPr lang="de-CH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11E80DD-E5DE-489B-AE98-C4CEA514D01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altLang="en-US" dirty="0">
                <a:ea typeface="ＭＳ Ｐゴシック" pitchFamily="34" charset="-128"/>
              </a:rPr>
              <a:t>Case for small group discussion</a:t>
            </a:r>
          </a:p>
          <a:p>
            <a:r>
              <a:rPr kumimoji="1" lang="en-US" dirty="0" err="1">
                <a:ea typeface="Osaka" charset="0"/>
                <a:cs typeface="Osaka" charset="0"/>
              </a:rPr>
              <a:t>AOTrauma</a:t>
            </a:r>
            <a:r>
              <a:rPr kumimoji="1" lang="en-US" dirty="0">
                <a:ea typeface="Osaka" charset="0"/>
                <a:cs typeface="Osaka" charset="0"/>
              </a:rPr>
              <a:t>—Foot &amp; Ankle</a:t>
            </a:r>
          </a:p>
          <a:p>
            <a:r>
              <a:rPr kumimoji="1" lang="en-US" dirty="0">
                <a:ea typeface="Osaka" charset="0"/>
                <a:cs typeface="Osaka" charset="0"/>
              </a:rPr>
              <a:t>Module 9: Acquired flatfoot deformity</a:t>
            </a:r>
          </a:p>
          <a:p>
            <a:endParaRPr kumimoji="1" lang="en-US" dirty="0">
              <a:ea typeface="Osaka" charset="0"/>
              <a:cs typeface="Osaka" charset="0"/>
            </a:endParaRPr>
          </a:p>
          <a:p>
            <a:endParaRPr lang="de-CH" dirty="0"/>
          </a:p>
        </p:txBody>
      </p:sp>
      <p:sp>
        <p:nvSpPr>
          <p:cNvPr id="7" name="Text Box 21"/>
          <p:cNvSpPr txBox="1">
            <a:spLocks noChangeArrowheads="1"/>
          </p:cNvSpPr>
          <p:nvPr/>
        </p:nvSpPr>
        <p:spPr bwMode="auto">
          <a:xfrm>
            <a:off x="6888088" y="5715000"/>
            <a:ext cx="3522737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>
              <a:spcBef>
                <a:spcPct val="50000"/>
              </a:spcBef>
              <a:defRPr/>
            </a:pPr>
            <a:endParaRPr kumimoji="1" lang="en-US" sz="1800" dirty="0">
              <a:solidFill>
                <a:srgbClr val="29529B"/>
              </a:solidFill>
              <a:ea typeface="Osaka" charset="0"/>
              <a:cs typeface="Osaka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description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61-year-old man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Progressive flatfoot deformity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Gradually increasing pain and mobility restrictions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434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Preoperative x-rays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602413"/>
            <a:ext cx="284480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EE1FCD9-F150-4C70-8317-A7D77C774BAC}" type="slidenum">
              <a:rPr lang="de-CH" smtClean="0"/>
              <a:pPr>
                <a:defRPr/>
              </a:pPr>
              <a:t>3</a:t>
            </a:fld>
            <a:endParaRPr lang="de-CH"/>
          </a:p>
        </p:txBody>
      </p:sp>
      <p:pic>
        <p:nvPicPr>
          <p:cNvPr id="5" name="Picture 4" descr="LCL AP Pre-op.JPG"/>
          <p:cNvPicPr>
            <a:picLocks noChangeAspect="1"/>
          </p:cNvPicPr>
          <p:nvPr/>
        </p:nvPicPr>
        <p:blipFill>
          <a:blip r:embed="rId3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528" y="1484784"/>
            <a:ext cx="2989222" cy="4637160"/>
          </a:xfrm>
          <a:prstGeom prst="rect">
            <a:avLst/>
          </a:prstGeom>
        </p:spPr>
      </p:pic>
      <p:pic>
        <p:nvPicPr>
          <p:cNvPr id="6" name="Picture 5" descr="LCL Lat Pre-op.JPG"/>
          <p:cNvPicPr>
            <a:picLocks noChangeAspect="1"/>
          </p:cNvPicPr>
          <p:nvPr/>
        </p:nvPicPr>
        <p:blipFill>
          <a:blip r:embed="rId4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7850" y="2224277"/>
            <a:ext cx="5465491" cy="3303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311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Treatment </a:t>
            </a:r>
            <a:r>
              <a:rPr lang="de-CH" dirty="0" err="1"/>
              <a:t>options</a:t>
            </a:r>
            <a:r>
              <a:rPr lang="de-CH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CH" dirty="0"/>
              <a:t>Lateral </a:t>
            </a:r>
            <a:r>
              <a:rPr lang="de-CH" dirty="0" err="1"/>
              <a:t>column</a:t>
            </a:r>
            <a:r>
              <a:rPr lang="de-CH" dirty="0"/>
              <a:t> </a:t>
            </a:r>
            <a:r>
              <a:rPr lang="de-CH" dirty="0" err="1"/>
              <a:t>lengthening</a:t>
            </a:r>
            <a:endParaRPr lang="de-CH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CH" dirty="0" err="1"/>
              <a:t>Fusions</a:t>
            </a:r>
            <a:endParaRPr lang="de-CH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CH" dirty="0" err="1"/>
              <a:t>Tendon</a:t>
            </a:r>
            <a:r>
              <a:rPr lang="de-CH" dirty="0"/>
              <a:t> </a:t>
            </a:r>
            <a:r>
              <a:rPr lang="de-CH" dirty="0" err="1"/>
              <a:t>transfers</a:t>
            </a:r>
            <a:endParaRPr lang="de-CH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236405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Postoperative x-rays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4294967295"/>
          </p:nvPr>
        </p:nvSpPr>
        <p:spPr>
          <a:xfrm>
            <a:off x="622300" y="1605756"/>
            <a:ext cx="9505950" cy="4129088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L</a:t>
            </a:r>
            <a:r>
              <a:rPr lang="en-US" dirty="0" err="1">
                <a:solidFill>
                  <a:schemeClr val="bg1"/>
                </a:solidFill>
              </a:rPr>
              <a:t>ateral</a:t>
            </a:r>
            <a:r>
              <a:rPr lang="en-US" dirty="0">
                <a:solidFill>
                  <a:schemeClr val="bg1"/>
                </a:solidFill>
              </a:rPr>
              <a:t> column lengthening with iliac autograft</a:t>
            </a:r>
          </a:p>
        </p:txBody>
      </p:sp>
      <p:pic>
        <p:nvPicPr>
          <p:cNvPr id="5" name="Picture 4" descr="LCL AP PO.JPG"/>
          <p:cNvPicPr>
            <a:picLocks noChangeAspect="1"/>
          </p:cNvPicPr>
          <p:nvPr/>
        </p:nvPicPr>
        <p:blipFill>
          <a:blip r:embed="rId3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552" y="2276872"/>
            <a:ext cx="2915726" cy="4523146"/>
          </a:xfrm>
          <a:prstGeom prst="rect">
            <a:avLst/>
          </a:prstGeom>
        </p:spPr>
      </p:pic>
      <p:pic>
        <p:nvPicPr>
          <p:cNvPr id="6" name="Picture 5" descr="LCL Lat PO.JPG"/>
          <p:cNvPicPr>
            <a:picLocks noChangeAspect="1"/>
          </p:cNvPicPr>
          <p:nvPr/>
        </p:nvPicPr>
        <p:blipFill>
          <a:blip r:embed="rId4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5920" y="3113172"/>
            <a:ext cx="4819856" cy="3106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667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/>
              <a:t>Good</a:t>
            </a:r>
            <a:r>
              <a:rPr lang="de-CH" dirty="0"/>
              <a:t> </a:t>
            </a:r>
            <a:r>
              <a:rPr lang="de-CH" dirty="0" err="1"/>
              <a:t>correction</a:t>
            </a:r>
            <a:r>
              <a:rPr lang="de-CH" dirty="0"/>
              <a:t> after </a:t>
            </a:r>
            <a:r>
              <a:rPr lang="de-CH" dirty="0" err="1"/>
              <a:t>column</a:t>
            </a:r>
            <a:r>
              <a:rPr lang="de-CH" dirty="0"/>
              <a:t> </a:t>
            </a:r>
            <a:r>
              <a:rPr lang="de-CH" dirty="0" err="1"/>
              <a:t>lengthening</a:t>
            </a:r>
            <a:r>
              <a:rPr lang="de-CH" dirty="0"/>
              <a:t> </a:t>
            </a:r>
            <a:r>
              <a:rPr lang="de-CH" dirty="0" err="1"/>
              <a:t>and</a:t>
            </a:r>
            <a:r>
              <a:rPr lang="de-CH" dirty="0"/>
              <a:t> CC </a:t>
            </a:r>
            <a:r>
              <a:rPr lang="de-CH" dirty="0" err="1"/>
              <a:t>fusion</a:t>
            </a:r>
            <a:endParaRPr lang="de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602413"/>
            <a:ext cx="284480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EE1FCD9-F150-4C70-8317-A7D77C774BAC}" type="slidenum">
              <a:rPr lang="de-CH" smtClean="0"/>
              <a:pPr>
                <a:defRPr/>
              </a:pPr>
              <a:t>6</a:t>
            </a:fld>
            <a:endParaRPr lang="de-CH"/>
          </a:p>
        </p:txBody>
      </p:sp>
      <p:pic>
        <p:nvPicPr>
          <p:cNvPr id="6" name="Content Placeholder 5" descr="LCL Lat PO.JPG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8561" y="2552251"/>
            <a:ext cx="4958427" cy="3207647"/>
          </a:xfrm>
          <a:prstGeom prst="rect">
            <a:avLst/>
          </a:prstGeom>
        </p:spPr>
      </p:pic>
      <p:pic>
        <p:nvPicPr>
          <p:cNvPr id="5" name="Picture 4" descr="LCL Lat Pre-op.JPG"/>
          <p:cNvPicPr>
            <a:picLocks noChangeAspect="1"/>
          </p:cNvPicPr>
          <p:nvPr/>
        </p:nvPicPr>
        <p:blipFill>
          <a:blip r:embed="rId3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137" y="2649488"/>
            <a:ext cx="5306023" cy="320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448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Take-home messages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>
          <a:xfrm>
            <a:off x="658812" y="1727200"/>
            <a:ext cx="10621763" cy="412908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indication of lateral column lengthening procedures in adult acquired flatfoot is forefoot abduction deformity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Lateral column lengthening restores forefoot alignment by adduction and plantar flexion with an increase of the foot arch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There are a variety of lengthening techniques—anterior process of calcaneus different osteotomies and distraction calcaneocuboid arthrodesis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Nonarthritic</a:t>
            </a:r>
            <a:r>
              <a:rPr lang="en-US" dirty="0"/>
              <a:t> and mobile hindfoot joints are a prerequisite to calcaneal osteotomies</a:t>
            </a:r>
          </a:p>
        </p:txBody>
      </p:sp>
    </p:spTree>
    <p:extLst>
      <p:ext uri="{BB962C8B-B14F-4D97-AF65-F5344CB8AC3E}">
        <p14:creationId xmlns:p14="http://schemas.microsoft.com/office/powerpoint/2010/main" val="1578855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AO">
      <a:dk1>
        <a:srgbClr val="000000"/>
      </a:dk1>
      <a:lt1>
        <a:srgbClr val="FFFFFF"/>
      </a:lt1>
      <a:dk2>
        <a:srgbClr val="042D98"/>
      </a:dk2>
      <a:lt2>
        <a:srgbClr val="F6F4F2"/>
      </a:lt2>
      <a:accent1>
        <a:srgbClr val="001B62"/>
      </a:accent1>
      <a:accent2>
        <a:srgbClr val="3B7FF6"/>
      </a:accent2>
      <a:accent3>
        <a:srgbClr val="04F1FE"/>
      </a:accent3>
      <a:accent4>
        <a:srgbClr val="00293A"/>
      </a:accent4>
      <a:accent5>
        <a:srgbClr val="00765C"/>
      </a:accent5>
      <a:accent6>
        <a:srgbClr val="00EB9B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AO blue">
      <a:srgbClr val="042D98"/>
    </a:custClr>
    <a:custClr name="AO light grey">
      <a:srgbClr val="DCD4CB"/>
    </a:custClr>
    <a:custClr name="AO dark blue">
      <a:srgbClr val="001B62"/>
    </a:custClr>
    <a:custClr name="Dark purple">
      <a:srgbClr val="3F0343"/>
    </a:custClr>
    <a:custClr name="Dark green">
      <a:srgbClr val="00293A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AO yellow">
      <a:srgbClr val="FFF500"/>
    </a:custClr>
    <a:custClr name="AO light grey 75%">
      <a:srgbClr val="E5DFD8"/>
    </a:custClr>
    <a:custClr name="Blue">
      <a:srgbClr val="1E4DAC"/>
    </a:custClr>
    <a:custClr name="Purple">
      <a:srgbClr val="5D0255"/>
    </a:custClr>
    <a:custClr name="Green">
      <a:srgbClr val="00504B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AO light grey 50%">
      <a:srgbClr val="EEEAE5"/>
    </a:custClr>
    <a:custClr name="AO active blue">
      <a:srgbClr val="3B7FF6"/>
    </a:custClr>
    <a:custClr name="Purple">
      <a:srgbClr val="7B0067"/>
    </a:custClr>
    <a:custClr name="Green">
      <a:srgbClr val="00765C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AO light grey 25%">
      <a:srgbClr val="F6F4F2"/>
    </a:custClr>
    <a:custClr name="Blue">
      <a:srgbClr val="20B8FA"/>
    </a:custClr>
    <a:custClr name="Red">
      <a:srgbClr val="BA125E"/>
    </a:custClr>
    <a:custClr name="Green">
      <a:srgbClr val="00B17B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Bright blue">
      <a:srgbClr val="04F1FE"/>
    </a:custClr>
    <a:custClr name="Bright red">
      <a:srgbClr val="F92355"/>
    </a:custClr>
    <a:custClr name="Bright green">
      <a:srgbClr val="00EB9B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  <a:custClr name="White">
      <a:srgbClr val="FFFFFF"/>
    </a:custClr>
  </a:custClrLst>
  <a:extLst>
    <a:ext uri="{05A4C25C-085E-4340-85A3-A5531E510DB2}">
      <thm15:themeFamily xmlns:thm15="http://schemas.microsoft.com/office/thememl/2012/main" name="ao_davoscourses_16_9.potx" id="{27C62C7E-5F84-4BD5-87EB-D5974C46EFFF}" vid="{9EE5B033-753F-4135-BEB1-C62427851B43}"/>
    </a:ext>
  </a:extLst>
</a:theme>
</file>

<file path=ppt/theme/theme2.xml><?xml version="1.0" encoding="utf-8"?>
<a:theme xmlns:a="http://schemas.openxmlformats.org/drawingml/2006/main" name="Presentation_AOTRAUMA_w">
  <a:themeElements>
    <a:clrScheme name="AOF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OF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O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OF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OF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OF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OF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OF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OF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OF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OF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OF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OF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OF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7E7F4CB4A47743B2029593C5767354" ma:contentTypeVersion="1" ma:contentTypeDescription="Create a new document." ma:contentTypeScope="" ma:versionID="fb8ba3bab4a291cae88a37c21bca8ad9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a447206dab0015f8b9f8924535193e8c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B3B2ED5-D016-4E55-8977-53F69246EF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077E628-79A4-48C4-8633-1D5D829D117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43305F6-61E7-46FC-BBBB-936196D02140}">
  <ds:schemaRefs>
    <ds:schemaRef ds:uri="http://www.w3.org/XML/1998/namespace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microsoft.com/sharepoint/v3"/>
    <ds:schemaRef ds:uri="http://purl.org/dc/elements/1.1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Presentation_AOTRAUMA_w</Template>
  <TotalTime>0</TotalTime>
  <Words>175</Words>
  <Application>Microsoft Office PowerPoint</Application>
  <PresentationFormat>Widescreen</PresentationFormat>
  <Paragraphs>31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Symbol</vt:lpstr>
      <vt:lpstr>Office</vt:lpstr>
      <vt:lpstr>Presentation_AOTRAUMA_w</vt:lpstr>
      <vt:lpstr>PowerPoint Presentation</vt:lpstr>
      <vt:lpstr>Case description</vt:lpstr>
      <vt:lpstr>Preoperative x-rays</vt:lpstr>
      <vt:lpstr>Treatment options?</vt:lpstr>
      <vt:lpstr>Postoperative x-rays</vt:lpstr>
      <vt:lpstr>Good correction after column lengthening and CC fusion</vt:lpstr>
      <vt:lpstr>Take-home messages</vt:lpstr>
    </vt:vector>
  </TitlesOfParts>
  <Company>AO Foundation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Christoph Volz</dc:creator>
  <cp:lastModifiedBy>Claire Thorndyke</cp:lastModifiedBy>
  <cp:revision>33</cp:revision>
  <dcterms:created xsi:type="dcterms:W3CDTF">2013-05-31T07:29:54Z</dcterms:created>
  <dcterms:modified xsi:type="dcterms:W3CDTF">2020-04-20T09:44:06Z</dcterms:modified>
  <cp:category>Template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0x010100427E7F4CB4A47743B2029593C5767354</vt:lpwstr>
  </property>
</Properties>
</file>