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2" r:id="rId2"/>
    <p:sldId id="322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288" r:id="rId2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5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A9A9A9"/>
    <a:srgbClr val="B4B4B4"/>
    <a:srgbClr val="CDCDCD"/>
    <a:srgbClr val="111111"/>
    <a:srgbClr val="33529B"/>
    <a:srgbClr val="E5EBF7"/>
    <a:srgbClr val="2C1102"/>
    <a:srgbClr val="CBBA90"/>
    <a:srgbClr val="CBC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9" autoAdjust="0"/>
    <p:restoredTop sz="89916" autoAdjust="0"/>
  </p:normalViewPr>
  <p:slideViewPr>
    <p:cSldViewPr showGuides="1">
      <p:cViewPr varScale="1">
        <p:scale>
          <a:sx n="81" d="100"/>
          <a:sy n="81" d="100"/>
        </p:scale>
        <p:origin x="556" y="40"/>
      </p:cViewPr>
      <p:guideLst>
        <p:guide orient="horz" pos="4176"/>
        <p:guide pos="5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265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57200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495907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D044EE2-0DFD-4696-A283-1F95AB5F6D4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1838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5720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add text</a:t>
            </a:r>
            <a:endParaRPr lang="en-US" noProof="0"/>
          </a:p>
          <a:p>
            <a:pPr lvl="1"/>
            <a:r>
              <a:rPr lang="de-CH" noProof="0"/>
              <a:t>Second level text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38200" y="85725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53000" y="85725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7CF5A5D-8D80-479E-A045-790BF61593C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6695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s-ES_tradnl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D50D5-9D75-476E-B82B-738DCE07ACF9}" type="slidenum">
              <a:rPr lang="de-CH" smtClean="0">
                <a:solidFill>
                  <a:prstClr val="black"/>
                </a:solidFill>
              </a:rPr>
              <a:pPr/>
              <a:t>9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85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carpal bones are aligned in two rows of matching concave and convex gliding surfaces.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A736-4049-4206-AA13-59C2B9CD6EF4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373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Endless varieties of injury patterns can be identify depending on where the carpus is dislocated, what direction it is displaced and if there are any associated fractures.</a:t>
            </a:r>
          </a:p>
          <a:p>
            <a:pPr eaLnBrk="1" hangingPunct="1"/>
            <a:endParaRPr lang="en-US" sz="1200" dirty="0">
              <a:solidFill>
                <a:schemeClr val="tx1"/>
              </a:solidFill>
            </a:endParaRPr>
          </a:p>
          <a:p>
            <a:pPr eaLnBrk="1" hangingPunct="1"/>
            <a:r>
              <a:rPr lang="en-US" sz="1200" dirty="0">
                <a:solidFill>
                  <a:schemeClr val="tx1"/>
                </a:solidFill>
              </a:rPr>
              <a:t>In clinical practice, the prefix </a:t>
            </a:r>
            <a:r>
              <a:rPr lang="en-US" sz="1200" i="1" dirty="0">
                <a:solidFill>
                  <a:schemeClr val="tx1"/>
                </a:solidFill>
              </a:rPr>
              <a:t>trans </a:t>
            </a:r>
            <a:r>
              <a:rPr lang="en-US" sz="1200" dirty="0">
                <a:solidFill>
                  <a:schemeClr val="tx1"/>
                </a:solidFill>
              </a:rPr>
              <a:t>is used to refer to fractures and the prefix </a:t>
            </a:r>
            <a:r>
              <a:rPr lang="en-US" sz="1200" i="1" dirty="0">
                <a:solidFill>
                  <a:schemeClr val="tx1"/>
                </a:solidFill>
              </a:rPr>
              <a:t>peri </a:t>
            </a:r>
            <a:r>
              <a:rPr lang="en-US" sz="1200" dirty="0">
                <a:solidFill>
                  <a:schemeClr val="tx1"/>
                </a:solidFill>
              </a:rPr>
              <a:t>is used to describe a dislocation.</a:t>
            </a:r>
            <a:r>
              <a:rPr lang="es-ES_tradnl" sz="1200" dirty="0">
                <a:solidFill>
                  <a:schemeClr val="tx1"/>
                </a:solidFill>
              </a:rPr>
              <a:t> </a:t>
            </a:r>
            <a:br>
              <a:rPr lang="es-ES_tradnl" sz="1200" dirty="0">
                <a:solidFill>
                  <a:schemeClr val="tx1"/>
                </a:solidFill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A736-4049-4206-AA13-59C2B9CD6EF4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935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A736-4049-4206-AA13-59C2B9CD6EF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4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Herzberg and </a:t>
            </a:r>
            <a:r>
              <a:rPr lang="en-US" sz="1200" dirty="0" err="1"/>
              <a:t>Forissier</a:t>
            </a:r>
            <a:r>
              <a:rPr lang="en-US" sz="1200" dirty="0"/>
              <a:t> investigated the medium-term results (mean follow-up: 8 years) of a series of 14 </a:t>
            </a:r>
            <a:r>
              <a:rPr lang="en-US" sz="1200" dirty="0" err="1"/>
              <a:t>transscaphoid</a:t>
            </a:r>
            <a:r>
              <a:rPr lang="en-US" sz="1200" dirty="0"/>
              <a:t> dorsal </a:t>
            </a:r>
            <a:r>
              <a:rPr lang="en-US" sz="1200" dirty="0" err="1"/>
              <a:t>perilunate</a:t>
            </a:r>
            <a:r>
              <a:rPr lang="en-US" sz="1200" dirty="0"/>
              <a:t> fracture</a:t>
            </a:r>
            <a:r>
              <a:rPr lang="en-US" sz="1200" baseline="0" dirty="0"/>
              <a:t> </a:t>
            </a:r>
            <a:r>
              <a:rPr lang="en-US" sz="1200" dirty="0"/>
              <a:t>dislocations treated operatively at an average of 6 days following injury.</a:t>
            </a:r>
            <a:r>
              <a:rPr lang="en-US" sz="1200" baseline="0" dirty="0"/>
              <a:t> </a:t>
            </a:r>
            <a:r>
              <a:rPr lang="en-US" sz="1200" dirty="0"/>
              <a:t> Eleven underwent open reduction and internal fixation through a dorsal approach. Combined palmar and dorsal approaches were used in three cases—in two cases, open reduction and internal fixation, and in one case, proximal row </a:t>
            </a:r>
            <a:r>
              <a:rPr lang="en-US" sz="1200" dirty="0" err="1"/>
              <a:t>carpectomy</a:t>
            </a:r>
            <a:r>
              <a:rPr lang="en-US" sz="1200" dirty="0"/>
              <a:t>. All internally fixed scaphoids healed, and no carpal avascular necrosis or collapse was observed. Carpal alignment was satisfactory in most cases. Posttraumatic radiologic </a:t>
            </a:r>
            <a:r>
              <a:rPr lang="en-US" sz="1200" dirty="0" err="1"/>
              <a:t>midcarpal</a:t>
            </a:r>
            <a:r>
              <a:rPr lang="en-US" sz="1200" dirty="0"/>
              <a:t> arthritis, radiocarpal arthritis, or both were almost always observed.</a:t>
            </a:r>
          </a:p>
          <a:p>
            <a:endParaRPr lang="en-US" sz="1200" dirty="0"/>
          </a:p>
          <a:p>
            <a:r>
              <a:rPr lang="en-US" sz="1200" b="0" dirty="0"/>
              <a:t>Reference:</a:t>
            </a:r>
          </a:p>
          <a:p>
            <a:r>
              <a:rPr lang="en-US" sz="1200" b="1" dirty="0"/>
              <a:t>Herzberg G, </a:t>
            </a:r>
            <a:r>
              <a:rPr lang="en-US" sz="1200" b="1" dirty="0" err="1"/>
              <a:t>Forissier</a:t>
            </a:r>
            <a:r>
              <a:rPr lang="en-US" sz="1200" b="1" dirty="0"/>
              <a:t> D.</a:t>
            </a:r>
            <a:r>
              <a:rPr lang="en-US" sz="1200" b="0" dirty="0"/>
              <a:t> Acute dorsal trans-scaphoid </a:t>
            </a:r>
            <a:r>
              <a:rPr lang="en-US" sz="1200" b="0" dirty="0" err="1"/>
              <a:t>perilunate</a:t>
            </a:r>
            <a:r>
              <a:rPr lang="en-US" sz="1200" b="0" dirty="0"/>
              <a:t> fracture-dislocations: medium-term results. </a:t>
            </a:r>
            <a:r>
              <a:rPr lang="en-US" sz="1200" b="0" i="1" dirty="0"/>
              <a:t>J Hand </a:t>
            </a:r>
            <a:r>
              <a:rPr lang="en-US" sz="1200" b="0" i="1" dirty="0" err="1"/>
              <a:t>Surg</a:t>
            </a:r>
            <a:r>
              <a:rPr lang="en-US" sz="1200" b="0" i="1" dirty="0"/>
              <a:t> Br.</a:t>
            </a:r>
            <a:r>
              <a:rPr lang="en-US" sz="1200" b="0" dirty="0"/>
              <a:t> 2002;27(6):498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200" b="0" dirty="0"/>
              <a:t>502.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A736-4049-4206-AA13-59C2B9CD6EF4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2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9" y="1371601"/>
            <a:ext cx="8772462" cy="494326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517650"/>
            <a:ext cx="8287276" cy="46355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a typeface="ヒラギノ角ゴ Pro W6" charset="0"/>
                <a:cs typeface="ヒラギノ角ゴ Pro W6" charset="0"/>
              </a:defRPr>
            </a:lvl1pPr>
          </a:lstStyle>
          <a:p>
            <a:pPr lvl="0"/>
            <a:r>
              <a:rPr lang="en-US" altLang="ja-JP" noProof="0"/>
              <a:t>Click to edit Master title style</a:t>
            </a:r>
            <a:endParaRPr lang="en-US" altLang="ja-JP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0999" y="2208213"/>
            <a:ext cx="8287277" cy="458787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5667" y="5486400"/>
            <a:ext cx="3963987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name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909733"/>
            <a:ext cx="3972453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title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04291" y="5474758"/>
            <a:ext cx="3963987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Meeting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5824" y="5898091"/>
            <a:ext cx="3972453" cy="381000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City, Month, Year</a:t>
            </a:r>
          </a:p>
        </p:txBody>
      </p:sp>
      <p:pic>
        <p:nvPicPr>
          <p:cNvPr id="19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7" y="238381"/>
            <a:ext cx="2548482" cy="5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11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381000" y="1517650"/>
            <a:ext cx="4114800" cy="44958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1"/>
          </p:nvPr>
        </p:nvSpPr>
        <p:spPr>
          <a:xfrm>
            <a:off x="4648200" y="1517650"/>
            <a:ext cx="4114801" cy="44958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79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  <a:lvl2pPr>
              <a:defRPr spc="50">
                <a:solidFill>
                  <a:schemeClr val="tx1"/>
                </a:solidFill>
              </a:defRPr>
            </a:lvl2pPr>
            <a:lvl3pPr>
              <a:defRPr spc="50">
                <a:solidFill>
                  <a:schemeClr val="tx1"/>
                </a:solidFill>
              </a:defRPr>
            </a:lvl3pPr>
            <a:lvl4pPr>
              <a:defRPr spc="50">
                <a:solidFill>
                  <a:schemeClr val="tx1"/>
                </a:solidFill>
              </a:defRPr>
            </a:lvl4pPr>
            <a:lvl5pPr>
              <a:defRPr spc="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8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0" y="6480759"/>
            <a:ext cx="2477689" cy="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9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9" y="1371601"/>
            <a:ext cx="8772462" cy="49432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1000" y="1517650"/>
            <a:ext cx="7575376" cy="44958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4" name="Grafik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-6848"/>
          <a:stretch/>
        </p:blipFill>
        <p:spPr>
          <a:xfrm>
            <a:off x="7488000" y="6480000"/>
            <a:ext cx="2477689" cy="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81000" y="6602413"/>
            <a:ext cx="2133600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64AFE-ECDE-49DC-85BF-24D0B5A53D8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04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57AC45-D348-964B-9783-53F1B4589AFE}" type="datetimeFigureOut">
              <a:rPr lang="en-US" smtClean="0"/>
              <a:pPr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0AF15B-0B4F-BD42-AF6E-DB9685885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5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1813"/>
            <a:ext cx="838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dirty="0"/>
              <a:t>Click to add text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17650"/>
            <a:ext cx="757537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dirty="0"/>
              <a:t>Click to add text</a:t>
            </a:r>
          </a:p>
          <a:p>
            <a:pPr lvl="1"/>
            <a:r>
              <a:rPr lang="en-US" altLang="ja-JP" noProof="0" dirty="0"/>
              <a:t>Second level text</a:t>
            </a:r>
          </a:p>
          <a:p>
            <a:pPr lvl="2"/>
            <a:r>
              <a:rPr lang="en-US" altLang="ja-JP" noProof="0" dirty="0"/>
              <a:t>Third level text</a:t>
            </a:r>
          </a:p>
          <a:p>
            <a:pPr lvl="3"/>
            <a:r>
              <a:rPr lang="en-US" altLang="ja-JP" noProof="0" dirty="0"/>
              <a:t>Fourth level text</a:t>
            </a:r>
          </a:p>
          <a:p>
            <a:pPr lvl="4"/>
            <a:r>
              <a:rPr lang="en-US" altLang="ja-JP" noProof="0" dirty="0"/>
              <a:t>Fifth level text</a:t>
            </a:r>
          </a:p>
        </p:txBody>
      </p:sp>
      <p:pic>
        <p:nvPicPr>
          <p:cNvPr id="9" name="Grafik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-6848"/>
          <a:stretch/>
        </p:blipFill>
        <p:spPr>
          <a:xfrm>
            <a:off x="7488000" y="6480000"/>
            <a:ext cx="2477689" cy="5147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2" r:id="rId4"/>
    <p:sldLayoutId id="2147483673" r:id="rId5"/>
    <p:sldLayoutId id="2147483676" r:id="rId6"/>
    <p:sldLayoutId id="2147483677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ts val="1200"/>
        </a:spcBef>
        <a:spcAft>
          <a:spcPts val="0"/>
        </a:spcAft>
        <a:buNone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rtl="0" eaLnBrk="1" fontAlgn="base" hangingPunct="1">
        <a:lnSpc>
          <a:spcPct val="95000"/>
        </a:lnSpc>
        <a:spcBef>
          <a:spcPts val="600"/>
        </a:spcBef>
        <a:spcAft>
          <a:spcPts val="0"/>
        </a:spcAft>
        <a:buChar char="•"/>
        <a:defRPr kumimoji="1" sz="2000" baseline="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000" baseline="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0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2898205"/>
            <a:ext cx="8287277" cy="4587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3, Case 1: Lesser arc </a:t>
            </a:r>
            <a:r>
              <a:rPr lang="en-US" dirty="0" err="1">
                <a:solidFill>
                  <a:schemeClr val="tx1"/>
                </a:solidFill>
              </a:rPr>
              <a:t>perilunate</a:t>
            </a:r>
            <a:r>
              <a:rPr lang="en-US" dirty="0">
                <a:solidFill>
                  <a:schemeClr val="tx1"/>
                </a:solidFill>
              </a:rPr>
              <a:t> dislocation (purely </a:t>
            </a:r>
            <a:r>
              <a:rPr lang="en-US" dirty="0" err="1">
                <a:solidFill>
                  <a:schemeClr val="tx1"/>
                </a:solidFill>
              </a:rPr>
              <a:t>ligamental</a:t>
            </a:r>
            <a:r>
              <a:rPr lang="en-US" dirty="0">
                <a:solidFill>
                  <a:schemeClr val="tx1"/>
                </a:solidFill>
              </a:rPr>
              <a:t> injury) 	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Davos Courses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2018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/>
              <a:t>AOTrauma</a:t>
            </a:r>
            <a:r>
              <a:rPr lang="en-US" sz="3600" dirty="0"/>
              <a:t> Masters Course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3600" dirty="0"/>
              <a:t>Current Concepts</a:t>
            </a:r>
          </a:p>
        </p:txBody>
      </p:sp>
    </p:spTree>
    <p:extLst>
      <p:ext uri="{BB962C8B-B14F-4D97-AF65-F5344CB8AC3E}">
        <p14:creationId xmlns:p14="http://schemas.microsoft.com/office/powerpoint/2010/main" val="10224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Two rows of matching concave and convex gliding surfaces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carpo lateral Alex.jpg"/>
          <p:cNvPicPr>
            <a:picLocks noChangeAspect="1"/>
          </p:cNvPicPr>
          <p:nvPr/>
        </p:nvPicPr>
        <p:blipFill>
          <a:blip r:embed="rId3" cstate="print"/>
          <a:srcRect l="1927" t="3519" r="1718" b="3226"/>
          <a:stretch>
            <a:fillRect/>
          </a:stretch>
        </p:blipFill>
        <p:spPr>
          <a:xfrm flipH="1">
            <a:off x="283602" y="1756557"/>
            <a:ext cx="8531637" cy="45217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2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282352"/>
            <a:ext cx="8567936" cy="914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Endless varieties of injury patterns can be identified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02473"/>
            <a:ext cx="8567936" cy="50449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Greater arc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en-US" dirty="0"/>
              <a:t>Variants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131840" y="1052736"/>
            <a:ext cx="1524000" cy="1676400"/>
            <a:chOff x="3200400" y="1447800"/>
            <a:chExt cx="2253440" cy="2835029"/>
          </a:xfrm>
        </p:grpSpPr>
        <p:sp>
          <p:nvSpPr>
            <p:cNvPr id="6" name="Freeform 5"/>
            <p:cNvSpPr/>
            <p:nvPr/>
          </p:nvSpPr>
          <p:spPr>
            <a:xfrm>
              <a:off x="4623989" y="1557489"/>
              <a:ext cx="657253" cy="815633"/>
            </a:xfrm>
            <a:custGeom>
              <a:avLst/>
              <a:gdLst>
                <a:gd name="connsiteX0" fmla="*/ 156307 w 1344896"/>
                <a:gd name="connsiteY0" fmla="*/ 237718 h 1527256"/>
                <a:gd name="connsiteX1" fmla="*/ 722923 w 1344896"/>
                <a:gd name="connsiteY1" fmla="*/ 3256 h 1527256"/>
                <a:gd name="connsiteX2" fmla="*/ 1113692 w 1344896"/>
                <a:gd name="connsiteY2" fmla="*/ 218179 h 1527256"/>
                <a:gd name="connsiteX3" fmla="*/ 1269999 w 1344896"/>
                <a:gd name="connsiteY3" fmla="*/ 628487 h 1527256"/>
                <a:gd name="connsiteX4" fmla="*/ 664307 w 1344896"/>
                <a:gd name="connsiteY4" fmla="*/ 1156026 h 1527256"/>
                <a:gd name="connsiteX5" fmla="*/ 410307 w 1344896"/>
                <a:gd name="connsiteY5" fmla="*/ 1331872 h 1527256"/>
                <a:gd name="connsiteX6" fmla="*/ 253999 w 1344896"/>
                <a:gd name="connsiteY6" fmla="*/ 1488179 h 1527256"/>
                <a:gd name="connsiteX7" fmla="*/ 117230 w 1344896"/>
                <a:gd name="connsiteY7" fmla="*/ 1507718 h 1527256"/>
                <a:gd name="connsiteX8" fmla="*/ 39076 w 1344896"/>
                <a:gd name="connsiteY8" fmla="*/ 1370949 h 1527256"/>
                <a:gd name="connsiteX9" fmla="*/ 19538 w 1344896"/>
                <a:gd name="connsiteY9" fmla="*/ 1019256 h 1527256"/>
                <a:gd name="connsiteX10" fmla="*/ 19538 w 1344896"/>
                <a:gd name="connsiteY10" fmla="*/ 608949 h 1527256"/>
                <a:gd name="connsiteX11" fmla="*/ 19538 w 1344896"/>
                <a:gd name="connsiteY11" fmla="*/ 413564 h 1527256"/>
                <a:gd name="connsiteX12" fmla="*/ 156307 w 1344896"/>
                <a:gd name="connsiteY12" fmla="*/ 237718 h 152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4896" h="1527256">
                  <a:moveTo>
                    <a:pt x="156307" y="237718"/>
                  </a:moveTo>
                  <a:cubicBezTo>
                    <a:pt x="273538" y="169333"/>
                    <a:pt x="563359" y="6512"/>
                    <a:pt x="722923" y="3256"/>
                  </a:cubicBezTo>
                  <a:cubicBezTo>
                    <a:pt x="882487" y="0"/>
                    <a:pt x="1022513" y="113974"/>
                    <a:pt x="1113692" y="218179"/>
                  </a:cubicBezTo>
                  <a:cubicBezTo>
                    <a:pt x="1204871" y="322384"/>
                    <a:pt x="1344896" y="472179"/>
                    <a:pt x="1269999" y="628487"/>
                  </a:cubicBezTo>
                  <a:cubicBezTo>
                    <a:pt x="1195102" y="784795"/>
                    <a:pt x="807589" y="1038795"/>
                    <a:pt x="664307" y="1156026"/>
                  </a:cubicBezTo>
                  <a:cubicBezTo>
                    <a:pt x="521025" y="1273257"/>
                    <a:pt x="478692" y="1276513"/>
                    <a:pt x="410307" y="1331872"/>
                  </a:cubicBezTo>
                  <a:cubicBezTo>
                    <a:pt x="341922" y="1387231"/>
                    <a:pt x="302845" y="1458871"/>
                    <a:pt x="253999" y="1488179"/>
                  </a:cubicBezTo>
                  <a:cubicBezTo>
                    <a:pt x="205153" y="1517487"/>
                    <a:pt x="153050" y="1527256"/>
                    <a:pt x="117230" y="1507718"/>
                  </a:cubicBezTo>
                  <a:cubicBezTo>
                    <a:pt x="81410" y="1488180"/>
                    <a:pt x="55358" y="1452359"/>
                    <a:pt x="39076" y="1370949"/>
                  </a:cubicBezTo>
                  <a:cubicBezTo>
                    <a:pt x="22794" y="1289539"/>
                    <a:pt x="22794" y="1146256"/>
                    <a:pt x="19538" y="1019256"/>
                  </a:cubicBezTo>
                  <a:cubicBezTo>
                    <a:pt x="16282" y="892256"/>
                    <a:pt x="19538" y="608949"/>
                    <a:pt x="19538" y="608949"/>
                  </a:cubicBezTo>
                  <a:cubicBezTo>
                    <a:pt x="19538" y="508000"/>
                    <a:pt x="0" y="475436"/>
                    <a:pt x="19538" y="413564"/>
                  </a:cubicBezTo>
                  <a:cubicBezTo>
                    <a:pt x="39076" y="351692"/>
                    <a:pt x="39076" y="306103"/>
                    <a:pt x="156307" y="237718"/>
                  </a:cubicBezTo>
                  <a:close/>
                </a:path>
              </a:pathLst>
            </a:custGeom>
            <a:solidFill>
              <a:srgbClr val="0000FF">
                <a:alpha val="27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4492814" y="3073442"/>
              <a:ext cx="664158" cy="1136262"/>
            </a:xfrm>
            <a:custGeom>
              <a:avLst/>
              <a:gdLst>
                <a:gd name="connsiteX0" fmla="*/ 970411 w 1357924"/>
                <a:gd name="connsiteY0" fmla="*/ 2106898 h 2126437"/>
                <a:gd name="connsiteX1" fmla="*/ 970411 w 1357924"/>
                <a:gd name="connsiteY1" fmla="*/ 1364437 h 2126437"/>
                <a:gd name="connsiteX2" fmla="*/ 1087642 w 1357924"/>
                <a:gd name="connsiteY2" fmla="*/ 895513 h 2126437"/>
                <a:gd name="connsiteX3" fmla="*/ 1243950 w 1357924"/>
                <a:gd name="connsiteY3" fmla="*/ 524283 h 2126437"/>
                <a:gd name="connsiteX4" fmla="*/ 1341642 w 1357924"/>
                <a:gd name="connsiteY4" fmla="*/ 231206 h 2126437"/>
                <a:gd name="connsiteX5" fmla="*/ 1341642 w 1357924"/>
                <a:gd name="connsiteY5" fmla="*/ 35821 h 2126437"/>
                <a:gd name="connsiteX6" fmla="*/ 1243950 w 1357924"/>
                <a:gd name="connsiteY6" fmla="*/ 16283 h 2126437"/>
                <a:gd name="connsiteX7" fmla="*/ 1146257 w 1357924"/>
                <a:gd name="connsiteY7" fmla="*/ 16283 h 2126437"/>
                <a:gd name="connsiteX8" fmla="*/ 1087642 w 1357924"/>
                <a:gd name="connsiteY8" fmla="*/ 113975 h 2126437"/>
                <a:gd name="connsiteX9" fmla="*/ 989950 w 1357924"/>
                <a:gd name="connsiteY9" fmla="*/ 231206 h 2126437"/>
                <a:gd name="connsiteX10" fmla="*/ 677334 w 1357924"/>
                <a:gd name="connsiteY10" fmla="*/ 231206 h 2126437"/>
                <a:gd name="connsiteX11" fmla="*/ 149796 w 1357924"/>
                <a:gd name="connsiteY11" fmla="*/ 289821 h 2126437"/>
                <a:gd name="connsiteX12" fmla="*/ 13026 w 1357924"/>
                <a:gd name="connsiteY12" fmla="*/ 954129 h 2126437"/>
                <a:gd name="connsiteX13" fmla="*/ 227950 w 1357924"/>
                <a:gd name="connsiteY13" fmla="*/ 1344898 h 2126437"/>
                <a:gd name="connsiteX14" fmla="*/ 267026 w 1357924"/>
                <a:gd name="connsiteY14" fmla="*/ 1657513 h 2126437"/>
                <a:gd name="connsiteX15" fmla="*/ 267026 w 1357924"/>
                <a:gd name="connsiteY15" fmla="*/ 2126437 h 21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7924" h="2126437">
                  <a:moveTo>
                    <a:pt x="970411" y="2106898"/>
                  </a:moveTo>
                  <a:cubicBezTo>
                    <a:pt x="960642" y="1836616"/>
                    <a:pt x="950873" y="1566335"/>
                    <a:pt x="970411" y="1364437"/>
                  </a:cubicBezTo>
                  <a:cubicBezTo>
                    <a:pt x="989950" y="1162540"/>
                    <a:pt x="1042052" y="1035539"/>
                    <a:pt x="1087642" y="895513"/>
                  </a:cubicBezTo>
                  <a:cubicBezTo>
                    <a:pt x="1133232" y="755487"/>
                    <a:pt x="1201617" y="635001"/>
                    <a:pt x="1243950" y="524283"/>
                  </a:cubicBezTo>
                  <a:cubicBezTo>
                    <a:pt x="1286283" y="413565"/>
                    <a:pt x="1325360" y="312616"/>
                    <a:pt x="1341642" y="231206"/>
                  </a:cubicBezTo>
                  <a:cubicBezTo>
                    <a:pt x="1357924" y="149796"/>
                    <a:pt x="1357924" y="71642"/>
                    <a:pt x="1341642" y="35821"/>
                  </a:cubicBezTo>
                  <a:cubicBezTo>
                    <a:pt x="1325360" y="0"/>
                    <a:pt x="1276514" y="19539"/>
                    <a:pt x="1243950" y="16283"/>
                  </a:cubicBezTo>
                  <a:cubicBezTo>
                    <a:pt x="1211386" y="13027"/>
                    <a:pt x="1172308" y="1"/>
                    <a:pt x="1146257" y="16283"/>
                  </a:cubicBezTo>
                  <a:cubicBezTo>
                    <a:pt x="1120206" y="32565"/>
                    <a:pt x="1113693" y="78155"/>
                    <a:pt x="1087642" y="113975"/>
                  </a:cubicBezTo>
                  <a:cubicBezTo>
                    <a:pt x="1061591" y="149795"/>
                    <a:pt x="1058335" y="211668"/>
                    <a:pt x="989950" y="231206"/>
                  </a:cubicBezTo>
                  <a:cubicBezTo>
                    <a:pt x="921565" y="250744"/>
                    <a:pt x="817360" y="221437"/>
                    <a:pt x="677334" y="231206"/>
                  </a:cubicBezTo>
                  <a:cubicBezTo>
                    <a:pt x="537308" y="240975"/>
                    <a:pt x="260514" y="169334"/>
                    <a:pt x="149796" y="289821"/>
                  </a:cubicBezTo>
                  <a:cubicBezTo>
                    <a:pt x="39078" y="410308"/>
                    <a:pt x="0" y="778283"/>
                    <a:pt x="13026" y="954129"/>
                  </a:cubicBezTo>
                  <a:cubicBezTo>
                    <a:pt x="26052" y="1129975"/>
                    <a:pt x="185617" y="1227667"/>
                    <a:pt x="227950" y="1344898"/>
                  </a:cubicBezTo>
                  <a:cubicBezTo>
                    <a:pt x="270283" y="1462129"/>
                    <a:pt x="260513" y="1527257"/>
                    <a:pt x="267026" y="1657513"/>
                  </a:cubicBezTo>
                  <a:cubicBezTo>
                    <a:pt x="273539" y="1787769"/>
                    <a:pt x="270282" y="1957103"/>
                    <a:pt x="267026" y="2126437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3403376" y="2727501"/>
              <a:ext cx="1184713" cy="1555328"/>
            </a:xfrm>
            <a:custGeom>
              <a:avLst/>
              <a:gdLst>
                <a:gd name="connsiteX0" fmla="*/ 1888718 w 2422770"/>
                <a:gd name="connsiteY0" fmla="*/ 2911231 h 2911231"/>
                <a:gd name="connsiteX1" fmla="*/ 1966872 w 2422770"/>
                <a:gd name="connsiteY1" fmla="*/ 2383692 h 2911231"/>
                <a:gd name="connsiteX2" fmla="*/ 2299026 w 2422770"/>
                <a:gd name="connsiteY2" fmla="*/ 1699846 h 2911231"/>
                <a:gd name="connsiteX3" fmla="*/ 2377180 w 2422770"/>
                <a:gd name="connsiteY3" fmla="*/ 1367692 h 2911231"/>
                <a:gd name="connsiteX4" fmla="*/ 2377180 w 2422770"/>
                <a:gd name="connsiteY4" fmla="*/ 1074615 h 2911231"/>
                <a:gd name="connsiteX5" fmla="*/ 2103641 w 2422770"/>
                <a:gd name="connsiteY5" fmla="*/ 742462 h 2911231"/>
                <a:gd name="connsiteX6" fmla="*/ 1693334 w 2422770"/>
                <a:gd name="connsiteY6" fmla="*/ 683846 h 2911231"/>
                <a:gd name="connsiteX7" fmla="*/ 1087641 w 2422770"/>
                <a:gd name="connsiteY7" fmla="*/ 508000 h 2911231"/>
                <a:gd name="connsiteX8" fmla="*/ 423334 w 2422770"/>
                <a:gd name="connsiteY8" fmla="*/ 58615 h 2911231"/>
                <a:gd name="connsiteX9" fmla="*/ 71641 w 2422770"/>
                <a:gd name="connsiteY9" fmla="*/ 156308 h 2911231"/>
                <a:gd name="connsiteX10" fmla="*/ 32564 w 2422770"/>
                <a:gd name="connsiteY10" fmla="*/ 605692 h 2911231"/>
                <a:gd name="connsiteX11" fmla="*/ 267026 w 2422770"/>
                <a:gd name="connsiteY11" fmla="*/ 1758462 h 2911231"/>
                <a:gd name="connsiteX12" fmla="*/ 364718 w 2422770"/>
                <a:gd name="connsiteY12" fmla="*/ 2833077 h 2911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770" h="2911231">
                  <a:moveTo>
                    <a:pt x="1888718" y="2911231"/>
                  </a:moveTo>
                  <a:cubicBezTo>
                    <a:pt x="1893602" y="2748410"/>
                    <a:pt x="1898487" y="2585589"/>
                    <a:pt x="1966872" y="2383692"/>
                  </a:cubicBezTo>
                  <a:cubicBezTo>
                    <a:pt x="2035257" y="2181795"/>
                    <a:pt x="2230641" y="1869179"/>
                    <a:pt x="2299026" y="1699846"/>
                  </a:cubicBezTo>
                  <a:cubicBezTo>
                    <a:pt x="2367411" y="1530513"/>
                    <a:pt x="2364154" y="1471897"/>
                    <a:pt x="2377180" y="1367692"/>
                  </a:cubicBezTo>
                  <a:cubicBezTo>
                    <a:pt x="2390206" y="1263487"/>
                    <a:pt x="2422770" y="1178820"/>
                    <a:pt x="2377180" y="1074615"/>
                  </a:cubicBezTo>
                  <a:cubicBezTo>
                    <a:pt x="2331590" y="970410"/>
                    <a:pt x="2217615" y="807590"/>
                    <a:pt x="2103641" y="742462"/>
                  </a:cubicBezTo>
                  <a:cubicBezTo>
                    <a:pt x="1989667" y="677334"/>
                    <a:pt x="1862667" y="722923"/>
                    <a:pt x="1693334" y="683846"/>
                  </a:cubicBezTo>
                  <a:cubicBezTo>
                    <a:pt x="1524001" y="644769"/>
                    <a:pt x="1299308" y="612205"/>
                    <a:pt x="1087641" y="508000"/>
                  </a:cubicBezTo>
                  <a:cubicBezTo>
                    <a:pt x="875974" y="403795"/>
                    <a:pt x="592667" y="117230"/>
                    <a:pt x="423334" y="58615"/>
                  </a:cubicBezTo>
                  <a:cubicBezTo>
                    <a:pt x="254001" y="0"/>
                    <a:pt x="136769" y="65129"/>
                    <a:pt x="71641" y="156308"/>
                  </a:cubicBezTo>
                  <a:cubicBezTo>
                    <a:pt x="6513" y="247487"/>
                    <a:pt x="0" y="338666"/>
                    <a:pt x="32564" y="605692"/>
                  </a:cubicBezTo>
                  <a:cubicBezTo>
                    <a:pt x="65128" y="872718"/>
                    <a:pt x="211667" y="1387231"/>
                    <a:pt x="267026" y="1758462"/>
                  </a:cubicBezTo>
                  <a:cubicBezTo>
                    <a:pt x="322385" y="2129693"/>
                    <a:pt x="343551" y="2481385"/>
                    <a:pt x="364718" y="2833077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067533" y="3208443"/>
              <a:ext cx="114606" cy="614538"/>
            </a:xfrm>
            <a:custGeom>
              <a:avLst/>
              <a:gdLst>
                <a:gd name="connsiteX0" fmla="*/ 81411 w 234462"/>
                <a:gd name="connsiteY0" fmla="*/ 0 h 1152769"/>
                <a:gd name="connsiteX1" fmla="*/ 22795 w 234462"/>
                <a:gd name="connsiteY1" fmla="*/ 136769 h 1152769"/>
                <a:gd name="connsiteX2" fmla="*/ 218180 w 234462"/>
                <a:gd name="connsiteY2" fmla="*/ 351693 h 1152769"/>
                <a:gd name="connsiteX3" fmla="*/ 120487 w 234462"/>
                <a:gd name="connsiteY3" fmla="*/ 918308 h 1152769"/>
                <a:gd name="connsiteX4" fmla="*/ 120487 w 234462"/>
                <a:gd name="connsiteY4" fmla="*/ 1152769 h 1152769"/>
                <a:gd name="connsiteX5" fmla="*/ 120487 w 234462"/>
                <a:gd name="connsiteY5" fmla="*/ 1152769 h 1152769"/>
                <a:gd name="connsiteX6" fmla="*/ 120487 w 234462"/>
                <a:gd name="connsiteY6" fmla="*/ 1152769 h 115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62" h="1152769">
                  <a:moveTo>
                    <a:pt x="81411" y="0"/>
                  </a:moveTo>
                  <a:cubicBezTo>
                    <a:pt x="40705" y="39077"/>
                    <a:pt x="0" y="78154"/>
                    <a:pt x="22795" y="136769"/>
                  </a:cubicBezTo>
                  <a:cubicBezTo>
                    <a:pt x="45590" y="195384"/>
                    <a:pt x="201898" y="221437"/>
                    <a:pt x="218180" y="351693"/>
                  </a:cubicBezTo>
                  <a:cubicBezTo>
                    <a:pt x="234462" y="481949"/>
                    <a:pt x="136769" y="784795"/>
                    <a:pt x="120487" y="918308"/>
                  </a:cubicBezTo>
                  <a:cubicBezTo>
                    <a:pt x="104205" y="1051821"/>
                    <a:pt x="120487" y="1152769"/>
                    <a:pt x="120487" y="1152769"/>
                  </a:cubicBezTo>
                  <a:lnTo>
                    <a:pt x="120487" y="1152769"/>
                  </a:lnTo>
                  <a:lnTo>
                    <a:pt x="120487" y="1152769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814537" y="3208443"/>
              <a:ext cx="162933" cy="73126"/>
            </a:xfrm>
            <a:custGeom>
              <a:avLst/>
              <a:gdLst>
                <a:gd name="connsiteX0" fmla="*/ 332154 w 332154"/>
                <a:gd name="connsiteY0" fmla="*/ 0 h 136770"/>
                <a:gd name="connsiteX1" fmla="*/ 234461 w 332154"/>
                <a:gd name="connsiteY1" fmla="*/ 117231 h 136770"/>
                <a:gd name="connsiteX2" fmla="*/ 0 w 332154"/>
                <a:gd name="connsiteY2" fmla="*/ 117231 h 1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2154" h="136770">
                  <a:moveTo>
                    <a:pt x="332154" y="0"/>
                  </a:moveTo>
                  <a:cubicBezTo>
                    <a:pt x="310987" y="48846"/>
                    <a:pt x="289820" y="97693"/>
                    <a:pt x="234461" y="117231"/>
                  </a:cubicBezTo>
                  <a:cubicBezTo>
                    <a:pt x="179102" y="136770"/>
                    <a:pt x="89551" y="127000"/>
                    <a:pt x="0" y="117231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781398" y="2027181"/>
              <a:ext cx="672442" cy="784696"/>
            </a:xfrm>
            <a:custGeom>
              <a:avLst/>
              <a:gdLst>
                <a:gd name="connsiteX0" fmla="*/ 1357923 w 1374205"/>
                <a:gd name="connsiteY0" fmla="*/ 413565 h 1468642"/>
                <a:gd name="connsiteX1" fmla="*/ 1240692 w 1374205"/>
                <a:gd name="connsiteY1" fmla="*/ 198642 h 1468642"/>
                <a:gd name="connsiteX2" fmla="*/ 752231 w 1374205"/>
                <a:gd name="connsiteY2" fmla="*/ 100949 h 1468642"/>
                <a:gd name="connsiteX3" fmla="*/ 29308 w 1374205"/>
                <a:gd name="connsiteY3" fmla="*/ 804334 h 1468642"/>
                <a:gd name="connsiteX4" fmla="*/ 576385 w 1374205"/>
                <a:gd name="connsiteY4" fmla="*/ 1390488 h 1468642"/>
                <a:gd name="connsiteX5" fmla="*/ 810846 w 1374205"/>
                <a:gd name="connsiteY5" fmla="*/ 1273257 h 1468642"/>
                <a:gd name="connsiteX6" fmla="*/ 947615 w 1374205"/>
                <a:gd name="connsiteY6" fmla="*/ 862949 h 1468642"/>
                <a:gd name="connsiteX7" fmla="*/ 1221154 w 1374205"/>
                <a:gd name="connsiteY7" fmla="*/ 628488 h 1468642"/>
                <a:gd name="connsiteX8" fmla="*/ 1338385 w 1374205"/>
                <a:gd name="connsiteY8" fmla="*/ 550334 h 1468642"/>
                <a:gd name="connsiteX9" fmla="*/ 1357923 w 1374205"/>
                <a:gd name="connsiteY9" fmla="*/ 413565 h 146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4205" h="1468642">
                  <a:moveTo>
                    <a:pt x="1357923" y="413565"/>
                  </a:moveTo>
                  <a:cubicBezTo>
                    <a:pt x="1341641" y="354950"/>
                    <a:pt x="1341641" y="250745"/>
                    <a:pt x="1240692" y="198642"/>
                  </a:cubicBezTo>
                  <a:cubicBezTo>
                    <a:pt x="1139743" y="146539"/>
                    <a:pt x="954128" y="0"/>
                    <a:pt x="752231" y="100949"/>
                  </a:cubicBezTo>
                  <a:cubicBezTo>
                    <a:pt x="550334" y="201898"/>
                    <a:pt x="58616" y="589411"/>
                    <a:pt x="29308" y="804334"/>
                  </a:cubicBezTo>
                  <a:cubicBezTo>
                    <a:pt x="0" y="1019257"/>
                    <a:pt x="446129" y="1312334"/>
                    <a:pt x="576385" y="1390488"/>
                  </a:cubicBezTo>
                  <a:cubicBezTo>
                    <a:pt x="706641" y="1468642"/>
                    <a:pt x="748974" y="1361180"/>
                    <a:pt x="810846" y="1273257"/>
                  </a:cubicBezTo>
                  <a:cubicBezTo>
                    <a:pt x="872718" y="1185334"/>
                    <a:pt x="879230" y="970411"/>
                    <a:pt x="947615" y="862949"/>
                  </a:cubicBezTo>
                  <a:cubicBezTo>
                    <a:pt x="1016000" y="755487"/>
                    <a:pt x="1156026" y="680591"/>
                    <a:pt x="1221154" y="628488"/>
                  </a:cubicBezTo>
                  <a:cubicBezTo>
                    <a:pt x="1286282" y="576386"/>
                    <a:pt x="1312334" y="582898"/>
                    <a:pt x="1338385" y="550334"/>
                  </a:cubicBezTo>
                  <a:cubicBezTo>
                    <a:pt x="1364436" y="517770"/>
                    <a:pt x="1374205" y="472180"/>
                    <a:pt x="1357923" y="413565"/>
                  </a:cubicBezTo>
                  <a:close/>
                </a:path>
              </a:pathLst>
            </a:custGeom>
            <a:solidFill>
              <a:srgbClr val="0000FF">
                <a:alpha val="27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27120" y="2415310"/>
              <a:ext cx="640684" cy="610319"/>
            </a:xfrm>
            <a:custGeom>
              <a:avLst/>
              <a:gdLst>
                <a:gd name="connsiteX0" fmla="*/ 39077 w 1309077"/>
                <a:gd name="connsiteY0" fmla="*/ 351692 h 1142867"/>
                <a:gd name="connsiteX1" fmla="*/ 566616 w 1309077"/>
                <a:gd name="connsiteY1" fmla="*/ 0 h 1142867"/>
                <a:gd name="connsiteX2" fmla="*/ 664308 w 1309077"/>
                <a:gd name="connsiteY2" fmla="*/ 0 h 1142867"/>
                <a:gd name="connsiteX3" fmla="*/ 859692 w 1309077"/>
                <a:gd name="connsiteY3" fmla="*/ 254000 h 1142867"/>
                <a:gd name="connsiteX4" fmla="*/ 1094154 w 1309077"/>
                <a:gd name="connsiteY4" fmla="*/ 527539 h 1142867"/>
                <a:gd name="connsiteX5" fmla="*/ 1289539 w 1309077"/>
                <a:gd name="connsiteY5" fmla="*/ 703385 h 1142867"/>
                <a:gd name="connsiteX6" fmla="*/ 1309077 w 1309077"/>
                <a:gd name="connsiteY6" fmla="*/ 840154 h 1142867"/>
                <a:gd name="connsiteX7" fmla="*/ 1016000 w 1309077"/>
                <a:gd name="connsiteY7" fmla="*/ 1035539 h 1142867"/>
                <a:gd name="connsiteX8" fmla="*/ 254000 w 1309077"/>
                <a:gd name="connsiteY8" fmla="*/ 1133231 h 1142867"/>
                <a:gd name="connsiteX9" fmla="*/ 58616 w 1309077"/>
                <a:gd name="connsiteY9" fmla="*/ 1016000 h 1142867"/>
                <a:gd name="connsiteX10" fmla="*/ 39077 w 1309077"/>
                <a:gd name="connsiteY10" fmla="*/ 859692 h 1142867"/>
                <a:gd name="connsiteX11" fmla="*/ 0 w 1309077"/>
                <a:gd name="connsiteY11" fmla="*/ 390769 h 1142867"/>
                <a:gd name="connsiteX12" fmla="*/ 97692 w 1309077"/>
                <a:gd name="connsiteY12" fmla="*/ 273539 h 114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9077" h="1142867">
                  <a:moveTo>
                    <a:pt x="39077" y="351692"/>
                  </a:moveTo>
                  <a:lnTo>
                    <a:pt x="566616" y="0"/>
                  </a:lnTo>
                  <a:lnTo>
                    <a:pt x="664308" y="0"/>
                  </a:lnTo>
                  <a:lnTo>
                    <a:pt x="859692" y="254000"/>
                  </a:lnTo>
                  <a:lnTo>
                    <a:pt x="1094154" y="527539"/>
                  </a:lnTo>
                  <a:lnTo>
                    <a:pt x="1289539" y="703385"/>
                  </a:lnTo>
                  <a:lnTo>
                    <a:pt x="1309077" y="840154"/>
                  </a:lnTo>
                  <a:cubicBezTo>
                    <a:pt x="1030239" y="1039325"/>
                    <a:pt x="1147590" y="1035539"/>
                    <a:pt x="1016000" y="1035539"/>
                  </a:cubicBezTo>
                  <a:cubicBezTo>
                    <a:pt x="372028" y="1142867"/>
                    <a:pt x="627926" y="1133231"/>
                    <a:pt x="254000" y="1133231"/>
                  </a:cubicBezTo>
                  <a:lnTo>
                    <a:pt x="58616" y="1016000"/>
                  </a:lnTo>
                  <a:cubicBezTo>
                    <a:pt x="38156" y="872783"/>
                    <a:pt x="39077" y="925284"/>
                    <a:pt x="39077" y="859692"/>
                  </a:cubicBezTo>
                  <a:lnTo>
                    <a:pt x="0" y="390769"/>
                  </a:lnTo>
                  <a:lnTo>
                    <a:pt x="97692" y="273539"/>
                  </a:ln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981924" y="1447800"/>
              <a:ext cx="644827" cy="1018135"/>
            </a:xfrm>
            <a:custGeom>
              <a:avLst/>
              <a:gdLst>
                <a:gd name="connsiteX0" fmla="*/ 3256 w 1318846"/>
                <a:gd name="connsiteY0" fmla="*/ 1178821 h 1905000"/>
                <a:gd name="connsiteX1" fmla="*/ 374486 w 1318846"/>
                <a:gd name="connsiteY1" fmla="*/ 885744 h 1905000"/>
                <a:gd name="connsiteX2" fmla="*/ 511256 w 1318846"/>
                <a:gd name="connsiteY2" fmla="*/ 299590 h 1905000"/>
                <a:gd name="connsiteX3" fmla="*/ 1195102 w 1318846"/>
                <a:gd name="connsiteY3" fmla="*/ 45590 h 1905000"/>
                <a:gd name="connsiteX4" fmla="*/ 1253717 w 1318846"/>
                <a:gd name="connsiteY4" fmla="*/ 573128 h 1905000"/>
                <a:gd name="connsiteX5" fmla="*/ 1077871 w 1318846"/>
                <a:gd name="connsiteY5" fmla="*/ 1081128 h 1905000"/>
                <a:gd name="connsiteX6" fmla="*/ 1214640 w 1318846"/>
                <a:gd name="connsiteY6" fmla="*/ 1452359 h 1905000"/>
                <a:gd name="connsiteX7" fmla="*/ 862948 w 1318846"/>
                <a:gd name="connsiteY7" fmla="*/ 1804051 h 1905000"/>
                <a:gd name="connsiteX8" fmla="*/ 354948 w 1318846"/>
                <a:gd name="connsiteY8" fmla="*/ 1804051 h 1905000"/>
                <a:gd name="connsiteX9" fmla="*/ 3256 w 1318846"/>
                <a:gd name="connsiteY9" fmla="*/ 1178821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8846" h="1905000">
                  <a:moveTo>
                    <a:pt x="3256" y="1178821"/>
                  </a:moveTo>
                  <a:cubicBezTo>
                    <a:pt x="6512" y="1025770"/>
                    <a:pt x="289819" y="1032283"/>
                    <a:pt x="374486" y="885744"/>
                  </a:cubicBezTo>
                  <a:cubicBezTo>
                    <a:pt x="459153" y="739206"/>
                    <a:pt x="374487" y="439616"/>
                    <a:pt x="511256" y="299590"/>
                  </a:cubicBezTo>
                  <a:cubicBezTo>
                    <a:pt x="648025" y="159564"/>
                    <a:pt x="1071359" y="0"/>
                    <a:pt x="1195102" y="45590"/>
                  </a:cubicBezTo>
                  <a:cubicBezTo>
                    <a:pt x="1318846" y="91180"/>
                    <a:pt x="1273255" y="400538"/>
                    <a:pt x="1253717" y="573128"/>
                  </a:cubicBezTo>
                  <a:cubicBezTo>
                    <a:pt x="1234179" y="745718"/>
                    <a:pt x="1084384" y="934590"/>
                    <a:pt x="1077871" y="1081128"/>
                  </a:cubicBezTo>
                  <a:cubicBezTo>
                    <a:pt x="1071358" y="1227666"/>
                    <a:pt x="1250461" y="1331872"/>
                    <a:pt x="1214640" y="1452359"/>
                  </a:cubicBezTo>
                  <a:cubicBezTo>
                    <a:pt x="1178820" y="1572846"/>
                    <a:pt x="1006230" y="1745436"/>
                    <a:pt x="862948" y="1804051"/>
                  </a:cubicBezTo>
                  <a:cubicBezTo>
                    <a:pt x="719666" y="1862666"/>
                    <a:pt x="498230" y="1905000"/>
                    <a:pt x="354948" y="1804051"/>
                  </a:cubicBezTo>
                  <a:cubicBezTo>
                    <a:pt x="211666" y="1703102"/>
                    <a:pt x="0" y="1331872"/>
                    <a:pt x="3256" y="1178821"/>
                  </a:cubicBezTo>
                  <a:close/>
                </a:path>
              </a:pathLst>
            </a:custGeom>
            <a:solidFill>
              <a:srgbClr val="0000FF">
                <a:alpha val="27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200400" y="1547645"/>
              <a:ext cx="947218" cy="697507"/>
            </a:xfrm>
            <a:custGeom>
              <a:avLst/>
              <a:gdLst>
                <a:gd name="connsiteX0" fmla="*/ 1169051 w 1934307"/>
                <a:gd name="connsiteY0" fmla="*/ 882487 h 1305821"/>
                <a:gd name="connsiteX1" fmla="*/ 856436 w 1934307"/>
                <a:gd name="connsiteY1" fmla="*/ 1038795 h 1305821"/>
                <a:gd name="connsiteX2" fmla="*/ 582898 w 1934307"/>
                <a:gd name="connsiteY2" fmla="*/ 1292795 h 1305821"/>
                <a:gd name="connsiteX3" fmla="*/ 407051 w 1934307"/>
                <a:gd name="connsiteY3" fmla="*/ 1116949 h 1305821"/>
                <a:gd name="connsiteX4" fmla="*/ 133513 w 1934307"/>
                <a:gd name="connsiteY4" fmla="*/ 1038795 h 1305821"/>
                <a:gd name="connsiteX5" fmla="*/ 55359 w 1934307"/>
                <a:gd name="connsiteY5" fmla="*/ 687102 h 1305821"/>
                <a:gd name="connsiteX6" fmla="*/ 465667 w 1934307"/>
                <a:gd name="connsiteY6" fmla="*/ 452641 h 1305821"/>
                <a:gd name="connsiteX7" fmla="*/ 641513 w 1934307"/>
                <a:gd name="connsiteY7" fmla="*/ 140026 h 1305821"/>
                <a:gd name="connsiteX8" fmla="*/ 1032282 w 1934307"/>
                <a:gd name="connsiteY8" fmla="*/ 61872 h 1305821"/>
                <a:gd name="connsiteX9" fmla="*/ 1129974 w 1934307"/>
                <a:gd name="connsiteY9" fmla="*/ 140026 h 1305821"/>
                <a:gd name="connsiteX10" fmla="*/ 1129974 w 1934307"/>
                <a:gd name="connsiteY10" fmla="*/ 140026 h 1305821"/>
                <a:gd name="connsiteX11" fmla="*/ 1677051 w 1934307"/>
                <a:gd name="connsiteY11" fmla="*/ 22795 h 1305821"/>
                <a:gd name="connsiteX12" fmla="*/ 1931051 w 1934307"/>
                <a:gd name="connsiteY12" fmla="*/ 276795 h 1305821"/>
                <a:gd name="connsiteX13" fmla="*/ 1657513 w 1934307"/>
                <a:gd name="connsiteY13" fmla="*/ 765256 h 1305821"/>
                <a:gd name="connsiteX14" fmla="*/ 1559821 w 1934307"/>
                <a:gd name="connsiteY14" fmla="*/ 882487 h 1305821"/>
                <a:gd name="connsiteX15" fmla="*/ 1423051 w 1934307"/>
                <a:gd name="connsiteY15" fmla="*/ 902026 h 1305821"/>
                <a:gd name="connsiteX16" fmla="*/ 1247205 w 1934307"/>
                <a:gd name="connsiteY16" fmla="*/ 902026 h 1305821"/>
                <a:gd name="connsiteX17" fmla="*/ 1169051 w 1934307"/>
                <a:gd name="connsiteY17" fmla="*/ 882487 h 130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4307" h="1305821">
                  <a:moveTo>
                    <a:pt x="1169051" y="882487"/>
                  </a:moveTo>
                  <a:cubicBezTo>
                    <a:pt x="1103923" y="905282"/>
                    <a:pt x="954128" y="970410"/>
                    <a:pt x="856436" y="1038795"/>
                  </a:cubicBezTo>
                  <a:cubicBezTo>
                    <a:pt x="758744" y="1107180"/>
                    <a:pt x="657796" y="1279769"/>
                    <a:pt x="582898" y="1292795"/>
                  </a:cubicBezTo>
                  <a:cubicBezTo>
                    <a:pt x="508001" y="1305821"/>
                    <a:pt x="481949" y="1159282"/>
                    <a:pt x="407051" y="1116949"/>
                  </a:cubicBezTo>
                  <a:cubicBezTo>
                    <a:pt x="332153" y="1074616"/>
                    <a:pt x="192128" y="1110436"/>
                    <a:pt x="133513" y="1038795"/>
                  </a:cubicBezTo>
                  <a:cubicBezTo>
                    <a:pt x="74898" y="967154"/>
                    <a:pt x="0" y="784794"/>
                    <a:pt x="55359" y="687102"/>
                  </a:cubicBezTo>
                  <a:cubicBezTo>
                    <a:pt x="110718" y="589410"/>
                    <a:pt x="367975" y="543820"/>
                    <a:pt x="465667" y="452641"/>
                  </a:cubicBezTo>
                  <a:cubicBezTo>
                    <a:pt x="563359" y="361462"/>
                    <a:pt x="547077" y="205154"/>
                    <a:pt x="641513" y="140026"/>
                  </a:cubicBezTo>
                  <a:cubicBezTo>
                    <a:pt x="735949" y="74898"/>
                    <a:pt x="950872" y="61872"/>
                    <a:pt x="1032282" y="61872"/>
                  </a:cubicBezTo>
                  <a:cubicBezTo>
                    <a:pt x="1113692" y="61872"/>
                    <a:pt x="1129974" y="140026"/>
                    <a:pt x="1129974" y="140026"/>
                  </a:cubicBezTo>
                  <a:lnTo>
                    <a:pt x="1129974" y="140026"/>
                  </a:lnTo>
                  <a:cubicBezTo>
                    <a:pt x="1221154" y="120488"/>
                    <a:pt x="1543538" y="0"/>
                    <a:pt x="1677051" y="22795"/>
                  </a:cubicBezTo>
                  <a:cubicBezTo>
                    <a:pt x="1810564" y="45590"/>
                    <a:pt x="1934307" y="153052"/>
                    <a:pt x="1931051" y="276795"/>
                  </a:cubicBezTo>
                  <a:cubicBezTo>
                    <a:pt x="1927795" y="400538"/>
                    <a:pt x="1719385" y="664307"/>
                    <a:pt x="1657513" y="765256"/>
                  </a:cubicBezTo>
                  <a:cubicBezTo>
                    <a:pt x="1595641" y="866205"/>
                    <a:pt x="1598898" y="859692"/>
                    <a:pt x="1559821" y="882487"/>
                  </a:cubicBezTo>
                  <a:cubicBezTo>
                    <a:pt x="1520744" y="905282"/>
                    <a:pt x="1475154" y="898770"/>
                    <a:pt x="1423051" y="902026"/>
                  </a:cubicBezTo>
                  <a:cubicBezTo>
                    <a:pt x="1370948" y="905282"/>
                    <a:pt x="1296051" y="905283"/>
                    <a:pt x="1247205" y="902026"/>
                  </a:cubicBezTo>
                  <a:cubicBezTo>
                    <a:pt x="1198359" y="898770"/>
                    <a:pt x="1234179" y="859692"/>
                    <a:pt x="1169051" y="882487"/>
                  </a:cubicBezTo>
                  <a:close/>
                </a:path>
              </a:pathLst>
            </a:custGeom>
            <a:solidFill>
              <a:srgbClr val="0000FF">
                <a:alpha val="27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682294" y="1627802"/>
              <a:ext cx="99416" cy="375473"/>
            </a:xfrm>
            <a:custGeom>
              <a:avLst/>
              <a:gdLst>
                <a:gd name="connsiteX0" fmla="*/ 205154 w 205154"/>
                <a:gd name="connsiteY0" fmla="*/ 703385 h 703385"/>
                <a:gd name="connsiteX1" fmla="*/ 29308 w 205154"/>
                <a:gd name="connsiteY1" fmla="*/ 527539 h 703385"/>
                <a:gd name="connsiteX2" fmla="*/ 29308 w 205154"/>
                <a:gd name="connsiteY2" fmla="*/ 136769 h 703385"/>
                <a:gd name="connsiteX3" fmla="*/ 185615 w 205154"/>
                <a:gd name="connsiteY3" fmla="*/ 0 h 70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154" h="703385">
                  <a:moveTo>
                    <a:pt x="205154" y="703385"/>
                  </a:moveTo>
                  <a:cubicBezTo>
                    <a:pt x="131885" y="662680"/>
                    <a:pt x="58616" y="621975"/>
                    <a:pt x="29308" y="527539"/>
                  </a:cubicBezTo>
                  <a:cubicBezTo>
                    <a:pt x="0" y="433103"/>
                    <a:pt x="3257" y="224692"/>
                    <a:pt x="29308" y="136769"/>
                  </a:cubicBezTo>
                  <a:cubicBezTo>
                    <a:pt x="55359" y="48846"/>
                    <a:pt x="120487" y="24423"/>
                    <a:pt x="185615" y="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3519361" y="2056713"/>
              <a:ext cx="824329" cy="897196"/>
              <a:chOff x="914884" y="4495113"/>
              <a:chExt cx="824329" cy="897196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914884" y="4495113"/>
                <a:ext cx="820186" cy="862040"/>
              </a:xfrm>
              <a:custGeom>
                <a:avLst/>
                <a:gdLst>
                  <a:gd name="connsiteX0" fmla="*/ 0 w 1677051"/>
                  <a:gd name="connsiteY0" fmla="*/ 517769 h 1611922"/>
                  <a:gd name="connsiteX1" fmla="*/ 156308 w 1677051"/>
                  <a:gd name="connsiteY1" fmla="*/ 244230 h 1611922"/>
                  <a:gd name="connsiteX2" fmla="*/ 683847 w 1677051"/>
                  <a:gd name="connsiteY2" fmla="*/ 9769 h 1611922"/>
                  <a:gd name="connsiteX3" fmla="*/ 898770 w 1677051"/>
                  <a:gd name="connsiteY3" fmla="*/ 185615 h 1611922"/>
                  <a:gd name="connsiteX4" fmla="*/ 879231 w 1677051"/>
                  <a:gd name="connsiteY4" fmla="*/ 517769 h 1611922"/>
                  <a:gd name="connsiteX5" fmla="*/ 1152770 w 1677051"/>
                  <a:gd name="connsiteY5" fmla="*/ 849923 h 1611922"/>
                  <a:gd name="connsiteX6" fmla="*/ 1367693 w 1677051"/>
                  <a:gd name="connsiteY6" fmla="*/ 849923 h 1611922"/>
                  <a:gd name="connsiteX7" fmla="*/ 1602154 w 1677051"/>
                  <a:gd name="connsiteY7" fmla="*/ 1045307 h 1611922"/>
                  <a:gd name="connsiteX8" fmla="*/ 1524000 w 1677051"/>
                  <a:gd name="connsiteY8" fmla="*/ 1533769 h 1611922"/>
                  <a:gd name="connsiteX9" fmla="*/ 683847 w 1677051"/>
                  <a:gd name="connsiteY9" fmla="*/ 1475153 h 1611922"/>
                  <a:gd name="connsiteX10" fmla="*/ 136770 w 1677051"/>
                  <a:gd name="connsiteY10" fmla="*/ 713153 h 1611922"/>
                  <a:gd name="connsiteX11" fmla="*/ 58616 w 1677051"/>
                  <a:gd name="connsiteY11" fmla="*/ 498230 h 161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77051" h="1611922">
                    <a:moveTo>
                      <a:pt x="0" y="517769"/>
                    </a:moveTo>
                    <a:cubicBezTo>
                      <a:pt x="21167" y="423333"/>
                      <a:pt x="42334" y="328897"/>
                      <a:pt x="156308" y="244230"/>
                    </a:cubicBezTo>
                    <a:cubicBezTo>
                      <a:pt x="270282" y="159563"/>
                      <a:pt x="560103" y="19538"/>
                      <a:pt x="683847" y="9769"/>
                    </a:cubicBezTo>
                    <a:cubicBezTo>
                      <a:pt x="807591" y="0"/>
                      <a:pt x="866206" y="100948"/>
                      <a:pt x="898770" y="185615"/>
                    </a:cubicBezTo>
                    <a:cubicBezTo>
                      <a:pt x="931334" y="270282"/>
                      <a:pt x="836898" y="407051"/>
                      <a:pt x="879231" y="517769"/>
                    </a:cubicBezTo>
                    <a:cubicBezTo>
                      <a:pt x="921564" y="628487"/>
                      <a:pt x="1071360" y="794564"/>
                      <a:pt x="1152770" y="849923"/>
                    </a:cubicBezTo>
                    <a:cubicBezTo>
                      <a:pt x="1234180" y="905282"/>
                      <a:pt x="1292796" y="817359"/>
                      <a:pt x="1367693" y="849923"/>
                    </a:cubicBezTo>
                    <a:cubicBezTo>
                      <a:pt x="1442590" y="882487"/>
                      <a:pt x="1576103" y="931333"/>
                      <a:pt x="1602154" y="1045307"/>
                    </a:cubicBezTo>
                    <a:cubicBezTo>
                      <a:pt x="1628205" y="1159281"/>
                      <a:pt x="1677051" y="1462128"/>
                      <a:pt x="1524000" y="1533769"/>
                    </a:cubicBezTo>
                    <a:cubicBezTo>
                      <a:pt x="1370949" y="1605410"/>
                      <a:pt x="915052" y="1611922"/>
                      <a:pt x="683847" y="1475153"/>
                    </a:cubicBezTo>
                    <a:cubicBezTo>
                      <a:pt x="452642" y="1338384"/>
                      <a:pt x="240975" y="875974"/>
                      <a:pt x="136770" y="713153"/>
                    </a:cubicBezTo>
                    <a:cubicBezTo>
                      <a:pt x="32565" y="550333"/>
                      <a:pt x="45590" y="524281"/>
                      <a:pt x="58616" y="498230"/>
                    </a:cubicBezTo>
                  </a:path>
                </a:pathLst>
              </a:custGeom>
              <a:solidFill>
                <a:srgbClr val="0000FF">
                  <a:alpha val="27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1066771" y="4876210"/>
                <a:ext cx="381097" cy="229222"/>
              </a:xfrm>
              <a:custGeom>
                <a:avLst/>
                <a:gdLst>
                  <a:gd name="connsiteX0" fmla="*/ 0 w 312615"/>
                  <a:gd name="connsiteY0" fmla="*/ 305434 h 305434"/>
                  <a:gd name="connsiteX1" fmla="*/ 39076 w 312615"/>
                  <a:gd name="connsiteY1" fmla="*/ 246819 h 305434"/>
                  <a:gd name="connsiteX2" fmla="*/ 97692 w 312615"/>
                  <a:gd name="connsiteY2" fmla="*/ 227280 h 305434"/>
                  <a:gd name="connsiteX3" fmla="*/ 117230 w 312615"/>
                  <a:gd name="connsiteY3" fmla="*/ 129588 h 305434"/>
                  <a:gd name="connsiteX4" fmla="*/ 195384 w 312615"/>
                  <a:gd name="connsiteY4" fmla="*/ 90511 h 305434"/>
                  <a:gd name="connsiteX5" fmla="*/ 254000 w 312615"/>
                  <a:gd name="connsiteY5" fmla="*/ 70973 h 305434"/>
                  <a:gd name="connsiteX6" fmla="*/ 312615 w 312615"/>
                  <a:gd name="connsiteY6" fmla="*/ 12357 h 305434"/>
                  <a:gd name="connsiteX7" fmla="*/ 312615 w 312615"/>
                  <a:gd name="connsiteY7" fmla="*/ 12357 h 30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615" h="305434">
                    <a:moveTo>
                      <a:pt x="0" y="305434"/>
                    </a:moveTo>
                    <a:cubicBezTo>
                      <a:pt x="13025" y="285896"/>
                      <a:pt x="20740" y="261488"/>
                      <a:pt x="39076" y="246819"/>
                    </a:cubicBezTo>
                    <a:cubicBezTo>
                      <a:pt x="55158" y="233953"/>
                      <a:pt x="86268" y="244417"/>
                      <a:pt x="97692" y="227280"/>
                    </a:cubicBezTo>
                    <a:cubicBezTo>
                      <a:pt x="116113" y="199649"/>
                      <a:pt x="110717" y="162152"/>
                      <a:pt x="117230" y="129588"/>
                    </a:cubicBezTo>
                    <a:cubicBezTo>
                      <a:pt x="234463" y="168664"/>
                      <a:pt x="130255" y="155639"/>
                      <a:pt x="195384" y="90511"/>
                    </a:cubicBezTo>
                    <a:cubicBezTo>
                      <a:pt x="209947" y="75948"/>
                      <a:pt x="234461" y="77486"/>
                      <a:pt x="254000" y="70973"/>
                    </a:cubicBezTo>
                    <a:cubicBezTo>
                      <a:pt x="277657" y="0"/>
                      <a:pt x="252943" y="12357"/>
                      <a:pt x="312615" y="12357"/>
                    </a:cubicBezTo>
                    <a:lnTo>
                      <a:pt x="312615" y="12357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cap="all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21305448">
                <a:off x="1077817" y="4904335"/>
                <a:ext cx="661396" cy="487974"/>
              </a:xfrm>
              <a:custGeom>
                <a:avLst/>
                <a:gdLst>
                  <a:gd name="connsiteX0" fmla="*/ 35821 w 661052"/>
                  <a:gd name="connsiteY0" fmla="*/ 195384 h 488461"/>
                  <a:gd name="connsiteX1" fmla="*/ 348437 w 661052"/>
                  <a:gd name="connsiteY1" fmla="*/ 19538 h 488461"/>
                  <a:gd name="connsiteX2" fmla="*/ 407052 w 661052"/>
                  <a:gd name="connsiteY2" fmla="*/ 78154 h 488461"/>
                  <a:gd name="connsiteX3" fmla="*/ 543821 w 661052"/>
                  <a:gd name="connsiteY3" fmla="*/ 58615 h 488461"/>
                  <a:gd name="connsiteX4" fmla="*/ 641514 w 661052"/>
                  <a:gd name="connsiteY4" fmla="*/ 312615 h 488461"/>
                  <a:gd name="connsiteX5" fmla="*/ 426591 w 661052"/>
                  <a:gd name="connsiteY5" fmla="*/ 468923 h 488461"/>
                  <a:gd name="connsiteX6" fmla="*/ 270283 w 661052"/>
                  <a:gd name="connsiteY6" fmla="*/ 429846 h 488461"/>
                  <a:gd name="connsiteX7" fmla="*/ 133514 w 661052"/>
                  <a:gd name="connsiteY7" fmla="*/ 410308 h 488461"/>
                  <a:gd name="connsiteX8" fmla="*/ 35821 w 661052"/>
                  <a:gd name="connsiteY8" fmla="*/ 195384 h 488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1052" h="488461">
                    <a:moveTo>
                      <a:pt x="35821" y="195384"/>
                    </a:moveTo>
                    <a:cubicBezTo>
                      <a:pt x="71642" y="130256"/>
                      <a:pt x="286565" y="39076"/>
                      <a:pt x="348437" y="19538"/>
                    </a:cubicBezTo>
                    <a:cubicBezTo>
                      <a:pt x="410309" y="0"/>
                      <a:pt x="374488" y="71641"/>
                      <a:pt x="407052" y="78154"/>
                    </a:cubicBezTo>
                    <a:cubicBezTo>
                      <a:pt x="439616" y="84667"/>
                      <a:pt x="504744" y="19538"/>
                      <a:pt x="543821" y="58615"/>
                    </a:cubicBezTo>
                    <a:cubicBezTo>
                      <a:pt x="582898" y="97692"/>
                      <a:pt x="661052" y="244230"/>
                      <a:pt x="641514" y="312615"/>
                    </a:cubicBezTo>
                    <a:cubicBezTo>
                      <a:pt x="621976" y="381000"/>
                      <a:pt x="488463" y="449385"/>
                      <a:pt x="426591" y="468923"/>
                    </a:cubicBezTo>
                    <a:cubicBezTo>
                      <a:pt x="364719" y="488461"/>
                      <a:pt x="319129" y="439615"/>
                      <a:pt x="270283" y="429846"/>
                    </a:cubicBezTo>
                    <a:cubicBezTo>
                      <a:pt x="221437" y="420077"/>
                      <a:pt x="166078" y="452641"/>
                      <a:pt x="133514" y="410308"/>
                    </a:cubicBezTo>
                    <a:cubicBezTo>
                      <a:pt x="100950" y="367975"/>
                      <a:pt x="0" y="260512"/>
                      <a:pt x="35821" y="1953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6220544" y="980728"/>
            <a:ext cx="1447800" cy="1676400"/>
            <a:chOff x="5029200" y="2362200"/>
            <a:chExt cx="2590800" cy="3200400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5029202" y="2362200"/>
              <a:ext cx="2590801" cy="3200401"/>
              <a:chOff x="3200400" y="1447800"/>
              <a:chExt cx="2253440" cy="2835029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4623989" y="1557489"/>
                <a:ext cx="657253" cy="815633"/>
              </a:xfrm>
              <a:custGeom>
                <a:avLst/>
                <a:gdLst>
                  <a:gd name="connsiteX0" fmla="*/ 156307 w 1344896"/>
                  <a:gd name="connsiteY0" fmla="*/ 237718 h 1527256"/>
                  <a:gd name="connsiteX1" fmla="*/ 722923 w 1344896"/>
                  <a:gd name="connsiteY1" fmla="*/ 3256 h 1527256"/>
                  <a:gd name="connsiteX2" fmla="*/ 1113692 w 1344896"/>
                  <a:gd name="connsiteY2" fmla="*/ 218179 h 1527256"/>
                  <a:gd name="connsiteX3" fmla="*/ 1269999 w 1344896"/>
                  <a:gd name="connsiteY3" fmla="*/ 628487 h 1527256"/>
                  <a:gd name="connsiteX4" fmla="*/ 664307 w 1344896"/>
                  <a:gd name="connsiteY4" fmla="*/ 1156026 h 1527256"/>
                  <a:gd name="connsiteX5" fmla="*/ 410307 w 1344896"/>
                  <a:gd name="connsiteY5" fmla="*/ 1331872 h 1527256"/>
                  <a:gd name="connsiteX6" fmla="*/ 253999 w 1344896"/>
                  <a:gd name="connsiteY6" fmla="*/ 1488179 h 1527256"/>
                  <a:gd name="connsiteX7" fmla="*/ 117230 w 1344896"/>
                  <a:gd name="connsiteY7" fmla="*/ 1507718 h 1527256"/>
                  <a:gd name="connsiteX8" fmla="*/ 39076 w 1344896"/>
                  <a:gd name="connsiteY8" fmla="*/ 1370949 h 1527256"/>
                  <a:gd name="connsiteX9" fmla="*/ 19538 w 1344896"/>
                  <a:gd name="connsiteY9" fmla="*/ 1019256 h 1527256"/>
                  <a:gd name="connsiteX10" fmla="*/ 19538 w 1344896"/>
                  <a:gd name="connsiteY10" fmla="*/ 608949 h 1527256"/>
                  <a:gd name="connsiteX11" fmla="*/ 19538 w 1344896"/>
                  <a:gd name="connsiteY11" fmla="*/ 413564 h 1527256"/>
                  <a:gd name="connsiteX12" fmla="*/ 156307 w 1344896"/>
                  <a:gd name="connsiteY12" fmla="*/ 237718 h 15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4896" h="1527256">
                    <a:moveTo>
                      <a:pt x="156307" y="237718"/>
                    </a:moveTo>
                    <a:cubicBezTo>
                      <a:pt x="273538" y="169333"/>
                      <a:pt x="563359" y="6512"/>
                      <a:pt x="722923" y="3256"/>
                    </a:cubicBezTo>
                    <a:cubicBezTo>
                      <a:pt x="882487" y="0"/>
                      <a:pt x="1022513" y="113974"/>
                      <a:pt x="1113692" y="218179"/>
                    </a:cubicBezTo>
                    <a:cubicBezTo>
                      <a:pt x="1204871" y="322384"/>
                      <a:pt x="1344896" y="472179"/>
                      <a:pt x="1269999" y="628487"/>
                    </a:cubicBezTo>
                    <a:cubicBezTo>
                      <a:pt x="1195102" y="784795"/>
                      <a:pt x="807589" y="1038795"/>
                      <a:pt x="664307" y="1156026"/>
                    </a:cubicBezTo>
                    <a:cubicBezTo>
                      <a:pt x="521025" y="1273257"/>
                      <a:pt x="478692" y="1276513"/>
                      <a:pt x="410307" y="1331872"/>
                    </a:cubicBezTo>
                    <a:cubicBezTo>
                      <a:pt x="341922" y="1387231"/>
                      <a:pt x="302845" y="1458871"/>
                      <a:pt x="253999" y="1488179"/>
                    </a:cubicBezTo>
                    <a:cubicBezTo>
                      <a:pt x="205153" y="1517487"/>
                      <a:pt x="153050" y="1527256"/>
                      <a:pt x="117230" y="1507718"/>
                    </a:cubicBezTo>
                    <a:cubicBezTo>
                      <a:pt x="81410" y="1488180"/>
                      <a:pt x="55358" y="1452359"/>
                      <a:pt x="39076" y="1370949"/>
                    </a:cubicBezTo>
                    <a:cubicBezTo>
                      <a:pt x="22794" y="1289539"/>
                      <a:pt x="22794" y="1146256"/>
                      <a:pt x="19538" y="1019256"/>
                    </a:cubicBezTo>
                    <a:cubicBezTo>
                      <a:pt x="16282" y="892256"/>
                      <a:pt x="19538" y="608949"/>
                      <a:pt x="19538" y="608949"/>
                    </a:cubicBezTo>
                    <a:cubicBezTo>
                      <a:pt x="19538" y="508000"/>
                      <a:pt x="0" y="475436"/>
                      <a:pt x="19538" y="413564"/>
                    </a:cubicBezTo>
                    <a:cubicBezTo>
                      <a:pt x="39076" y="351692"/>
                      <a:pt x="39076" y="306103"/>
                      <a:pt x="156307" y="237718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4492814" y="3073442"/>
                <a:ext cx="664158" cy="1136262"/>
              </a:xfrm>
              <a:custGeom>
                <a:avLst/>
                <a:gdLst>
                  <a:gd name="connsiteX0" fmla="*/ 970411 w 1357924"/>
                  <a:gd name="connsiteY0" fmla="*/ 2106898 h 2126437"/>
                  <a:gd name="connsiteX1" fmla="*/ 970411 w 1357924"/>
                  <a:gd name="connsiteY1" fmla="*/ 1364437 h 2126437"/>
                  <a:gd name="connsiteX2" fmla="*/ 1087642 w 1357924"/>
                  <a:gd name="connsiteY2" fmla="*/ 895513 h 2126437"/>
                  <a:gd name="connsiteX3" fmla="*/ 1243950 w 1357924"/>
                  <a:gd name="connsiteY3" fmla="*/ 524283 h 2126437"/>
                  <a:gd name="connsiteX4" fmla="*/ 1341642 w 1357924"/>
                  <a:gd name="connsiteY4" fmla="*/ 231206 h 2126437"/>
                  <a:gd name="connsiteX5" fmla="*/ 1341642 w 1357924"/>
                  <a:gd name="connsiteY5" fmla="*/ 35821 h 2126437"/>
                  <a:gd name="connsiteX6" fmla="*/ 1243950 w 1357924"/>
                  <a:gd name="connsiteY6" fmla="*/ 16283 h 2126437"/>
                  <a:gd name="connsiteX7" fmla="*/ 1146257 w 1357924"/>
                  <a:gd name="connsiteY7" fmla="*/ 16283 h 2126437"/>
                  <a:gd name="connsiteX8" fmla="*/ 1087642 w 1357924"/>
                  <a:gd name="connsiteY8" fmla="*/ 113975 h 2126437"/>
                  <a:gd name="connsiteX9" fmla="*/ 989950 w 1357924"/>
                  <a:gd name="connsiteY9" fmla="*/ 231206 h 2126437"/>
                  <a:gd name="connsiteX10" fmla="*/ 677334 w 1357924"/>
                  <a:gd name="connsiteY10" fmla="*/ 231206 h 2126437"/>
                  <a:gd name="connsiteX11" fmla="*/ 149796 w 1357924"/>
                  <a:gd name="connsiteY11" fmla="*/ 289821 h 2126437"/>
                  <a:gd name="connsiteX12" fmla="*/ 13026 w 1357924"/>
                  <a:gd name="connsiteY12" fmla="*/ 954129 h 2126437"/>
                  <a:gd name="connsiteX13" fmla="*/ 227950 w 1357924"/>
                  <a:gd name="connsiteY13" fmla="*/ 1344898 h 2126437"/>
                  <a:gd name="connsiteX14" fmla="*/ 267026 w 1357924"/>
                  <a:gd name="connsiteY14" fmla="*/ 1657513 h 2126437"/>
                  <a:gd name="connsiteX15" fmla="*/ 267026 w 1357924"/>
                  <a:gd name="connsiteY15" fmla="*/ 2126437 h 2126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57924" h="2126437">
                    <a:moveTo>
                      <a:pt x="970411" y="2106898"/>
                    </a:moveTo>
                    <a:cubicBezTo>
                      <a:pt x="960642" y="1836616"/>
                      <a:pt x="950873" y="1566335"/>
                      <a:pt x="970411" y="1364437"/>
                    </a:cubicBezTo>
                    <a:cubicBezTo>
                      <a:pt x="989950" y="1162540"/>
                      <a:pt x="1042052" y="1035539"/>
                      <a:pt x="1087642" y="895513"/>
                    </a:cubicBezTo>
                    <a:cubicBezTo>
                      <a:pt x="1133232" y="755487"/>
                      <a:pt x="1201617" y="635001"/>
                      <a:pt x="1243950" y="524283"/>
                    </a:cubicBezTo>
                    <a:cubicBezTo>
                      <a:pt x="1286283" y="413565"/>
                      <a:pt x="1325360" y="312616"/>
                      <a:pt x="1341642" y="231206"/>
                    </a:cubicBezTo>
                    <a:cubicBezTo>
                      <a:pt x="1357924" y="149796"/>
                      <a:pt x="1357924" y="71642"/>
                      <a:pt x="1341642" y="35821"/>
                    </a:cubicBezTo>
                    <a:cubicBezTo>
                      <a:pt x="1325360" y="0"/>
                      <a:pt x="1276514" y="19539"/>
                      <a:pt x="1243950" y="16283"/>
                    </a:cubicBezTo>
                    <a:cubicBezTo>
                      <a:pt x="1211386" y="13027"/>
                      <a:pt x="1172308" y="1"/>
                      <a:pt x="1146257" y="16283"/>
                    </a:cubicBezTo>
                    <a:cubicBezTo>
                      <a:pt x="1120206" y="32565"/>
                      <a:pt x="1113693" y="78155"/>
                      <a:pt x="1087642" y="113975"/>
                    </a:cubicBezTo>
                    <a:cubicBezTo>
                      <a:pt x="1061591" y="149795"/>
                      <a:pt x="1058335" y="211668"/>
                      <a:pt x="989950" y="231206"/>
                    </a:cubicBezTo>
                    <a:cubicBezTo>
                      <a:pt x="921565" y="250744"/>
                      <a:pt x="817360" y="221437"/>
                      <a:pt x="677334" y="231206"/>
                    </a:cubicBezTo>
                    <a:cubicBezTo>
                      <a:pt x="537308" y="240975"/>
                      <a:pt x="260514" y="169334"/>
                      <a:pt x="149796" y="289821"/>
                    </a:cubicBezTo>
                    <a:cubicBezTo>
                      <a:pt x="39078" y="410308"/>
                      <a:pt x="0" y="778283"/>
                      <a:pt x="13026" y="954129"/>
                    </a:cubicBezTo>
                    <a:cubicBezTo>
                      <a:pt x="26052" y="1129975"/>
                      <a:pt x="185617" y="1227667"/>
                      <a:pt x="227950" y="1344898"/>
                    </a:cubicBezTo>
                    <a:cubicBezTo>
                      <a:pt x="270283" y="1462129"/>
                      <a:pt x="260513" y="1527257"/>
                      <a:pt x="267026" y="1657513"/>
                    </a:cubicBezTo>
                    <a:cubicBezTo>
                      <a:pt x="273539" y="1787769"/>
                      <a:pt x="270282" y="1957103"/>
                      <a:pt x="267026" y="2126437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403376" y="2727501"/>
                <a:ext cx="1184713" cy="1555328"/>
              </a:xfrm>
              <a:custGeom>
                <a:avLst/>
                <a:gdLst>
                  <a:gd name="connsiteX0" fmla="*/ 1888718 w 2422770"/>
                  <a:gd name="connsiteY0" fmla="*/ 2911231 h 2911231"/>
                  <a:gd name="connsiteX1" fmla="*/ 1966872 w 2422770"/>
                  <a:gd name="connsiteY1" fmla="*/ 2383692 h 2911231"/>
                  <a:gd name="connsiteX2" fmla="*/ 2299026 w 2422770"/>
                  <a:gd name="connsiteY2" fmla="*/ 1699846 h 2911231"/>
                  <a:gd name="connsiteX3" fmla="*/ 2377180 w 2422770"/>
                  <a:gd name="connsiteY3" fmla="*/ 1367692 h 2911231"/>
                  <a:gd name="connsiteX4" fmla="*/ 2377180 w 2422770"/>
                  <a:gd name="connsiteY4" fmla="*/ 1074615 h 2911231"/>
                  <a:gd name="connsiteX5" fmla="*/ 2103641 w 2422770"/>
                  <a:gd name="connsiteY5" fmla="*/ 742462 h 2911231"/>
                  <a:gd name="connsiteX6" fmla="*/ 1693334 w 2422770"/>
                  <a:gd name="connsiteY6" fmla="*/ 683846 h 2911231"/>
                  <a:gd name="connsiteX7" fmla="*/ 1087641 w 2422770"/>
                  <a:gd name="connsiteY7" fmla="*/ 508000 h 2911231"/>
                  <a:gd name="connsiteX8" fmla="*/ 423334 w 2422770"/>
                  <a:gd name="connsiteY8" fmla="*/ 58615 h 2911231"/>
                  <a:gd name="connsiteX9" fmla="*/ 71641 w 2422770"/>
                  <a:gd name="connsiteY9" fmla="*/ 156308 h 2911231"/>
                  <a:gd name="connsiteX10" fmla="*/ 32564 w 2422770"/>
                  <a:gd name="connsiteY10" fmla="*/ 605692 h 2911231"/>
                  <a:gd name="connsiteX11" fmla="*/ 267026 w 2422770"/>
                  <a:gd name="connsiteY11" fmla="*/ 1758462 h 2911231"/>
                  <a:gd name="connsiteX12" fmla="*/ 364718 w 2422770"/>
                  <a:gd name="connsiteY12" fmla="*/ 2833077 h 291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22770" h="2911231">
                    <a:moveTo>
                      <a:pt x="1888718" y="2911231"/>
                    </a:moveTo>
                    <a:cubicBezTo>
                      <a:pt x="1893602" y="2748410"/>
                      <a:pt x="1898487" y="2585589"/>
                      <a:pt x="1966872" y="2383692"/>
                    </a:cubicBezTo>
                    <a:cubicBezTo>
                      <a:pt x="2035257" y="2181795"/>
                      <a:pt x="2230641" y="1869179"/>
                      <a:pt x="2299026" y="1699846"/>
                    </a:cubicBezTo>
                    <a:cubicBezTo>
                      <a:pt x="2367411" y="1530513"/>
                      <a:pt x="2364154" y="1471897"/>
                      <a:pt x="2377180" y="1367692"/>
                    </a:cubicBezTo>
                    <a:cubicBezTo>
                      <a:pt x="2390206" y="1263487"/>
                      <a:pt x="2422770" y="1178820"/>
                      <a:pt x="2377180" y="1074615"/>
                    </a:cubicBezTo>
                    <a:cubicBezTo>
                      <a:pt x="2331590" y="970410"/>
                      <a:pt x="2217615" y="807590"/>
                      <a:pt x="2103641" y="742462"/>
                    </a:cubicBezTo>
                    <a:cubicBezTo>
                      <a:pt x="1989667" y="677334"/>
                      <a:pt x="1862667" y="722923"/>
                      <a:pt x="1693334" y="683846"/>
                    </a:cubicBezTo>
                    <a:cubicBezTo>
                      <a:pt x="1524001" y="644769"/>
                      <a:pt x="1299308" y="612205"/>
                      <a:pt x="1087641" y="508000"/>
                    </a:cubicBezTo>
                    <a:cubicBezTo>
                      <a:pt x="875974" y="403795"/>
                      <a:pt x="592667" y="117230"/>
                      <a:pt x="423334" y="58615"/>
                    </a:cubicBezTo>
                    <a:cubicBezTo>
                      <a:pt x="254001" y="0"/>
                      <a:pt x="136769" y="65129"/>
                      <a:pt x="71641" y="156308"/>
                    </a:cubicBezTo>
                    <a:cubicBezTo>
                      <a:pt x="6513" y="247487"/>
                      <a:pt x="0" y="338666"/>
                      <a:pt x="32564" y="605692"/>
                    </a:cubicBezTo>
                    <a:cubicBezTo>
                      <a:pt x="65128" y="872718"/>
                      <a:pt x="211667" y="1387231"/>
                      <a:pt x="267026" y="1758462"/>
                    </a:cubicBezTo>
                    <a:cubicBezTo>
                      <a:pt x="322385" y="2129693"/>
                      <a:pt x="343551" y="2481385"/>
                      <a:pt x="364718" y="2833077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4067533" y="3208443"/>
                <a:ext cx="114606" cy="614538"/>
              </a:xfrm>
              <a:custGeom>
                <a:avLst/>
                <a:gdLst>
                  <a:gd name="connsiteX0" fmla="*/ 81411 w 234462"/>
                  <a:gd name="connsiteY0" fmla="*/ 0 h 1152769"/>
                  <a:gd name="connsiteX1" fmla="*/ 22795 w 234462"/>
                  <a:gd name="connsiteY1" fmla="*/ 136769 h 1152769"/>
                  <a:gd name="connsiteX2" fmla="*/ 218180 w 234462"/>
                  <a:gd name="connsiteY2" fmla="*/ 351693 h 1152769"/>
                  <a:gd name="connsiteX3" fmla="*/ 120487 w 234462"/>
                  <a:gd name="connsiteY3" fmla="*/ 918308 h 1152769"/>
                  <a:gd name="connsiteX4" fmla="*/ 120487 w 234462"/>
                  <a:gd name="connsiteY4" fmla="*/ 1152769 h 1152769"/>
                  <a:gd name="connsiteX5" fmla="*/ 120487 w 234462"/>
                  <a:gd name="connsiteY5" fmla="*/ 1152769 h 1152769"/>
                  <a:gd name="connsiteX6" fmla="*/ 120487 w 234462"/>
                  <a:gd name="connsiteY6" fmla="*/ 1152769 h 115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462" h="1152769">
                    <a:moveTo>
                      <a:pt x="81411" y="0"/>
                    </a:moveTo>
                    <a:cubicBezTo>
                      <a:pt x="40705" y="39077"/>
                      <a:pt x="0" y="78154"/>
                      <a:pt x="22795" y="136769"/>
                    </a:cubicBezTo>
                    <a:cubicBezTo>
                      <a:pt x="45590" y="195384"/>
                      <a:pt x="201898" y="221437"/>
                      <a:pt x="218180" y="351693"/>
                    </a:cubicBezTo>
                    <a:cubicBezTo>
                      <a:pt x="234462" y="481949"/>
                      <a:pt x="136769" y="784795"/>
                      <a:pt x="120487" y="918308"/>
                    </a:cubicBezTo>
                    <a:cubicBezTo>
                      <a:pt x="104205" y="1051821"/>
                      <a:pt x="120487" y="1152769"/>
                      <a:pt x="120487" y="1152769"/>
                    </a:cubicBezTo>
                    <a:lnTo>
                      <a:pt x="120487" y="1152769"/>
                    </a:lnTo>
                    <a:lnTo>
                      <a:pt x="120487" y="1152769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4814537" y="3208443"/>
                <a:ext cx="162933" cy="73126"/>
              </a:xfrm>
              <a:custGeom>
                <a:avLst/>
                <a:gdLst>
                  <a:gd name="connsiteX0" fmla="*/ 332154 w 332154"/>
                  <a:gd name="connsiteY0" fmla="*/ 0 h 136770"/>
                  <a:gd name="connsiteX1" fmla="*/ 234461 w 332154"/>
                  <a:gd name="connsiteY1" fmla="*/ 117231 h 136770"/>
                  <a:gd name="connsiteX2" fmla="*/ 0 w 332154"/>
                  <a:gd name="connsiteY2" fmla="*/ 117231 h 1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154" h="136770">
                    <a:moveTo>
                      <a:pt x="332154" y="0"/>
                    </a:moveTo>
                    <a:cubicBezTo>
                      <a:pt x="310987" y="48846"/>
                      <a:pt x="289820" y="97693"/>
                      <a:pt x="234461" y="117231"/>
                    </a:cubicBezTo>
                    <a:cubicBezTo>
                      <a:pt x="179102" y="136770"/>
                      <a:pt x="89551" y="127000"/>
                      <a:pt x="0" y="117231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781398" y="2027181"/>
                <a:ext cx="672442" cy="784696"/>
              </a:xfrm>
              <a:custGeom>
                <a:avLst/>
                <a:gdLst>
                  <a:gd name="connsiteX0" fmla="*/ 1357923 w 1374205"/>
                  <a:gd name="connsiteY0" fmla="*/ 413565 h 1468642"/>
                  <a:gd name="connsiteX1" fmla="*/ 1240692 w 1374205"/>
                  <a:gd name="connsiteY1" fmla="*/ 198642 h 1468642"/>
                  <a:gd name="connsiteX2" fmla="*/ 752231 w 1374205"/>
                  <a:gd name="connsiteY2" fmla="*/ 100949 h 1468642"/>
                  <a:gd name="connsiteX3" fmla="*/ 29308 w 1374205"/>
                  <a:gd name="connsiteY3" fmla="*/ 804334 h 1468642"/>
                  <a:gd name="connsiteX4" fmla="*/ 576385 w 1374205"/>
                  <a:gd name="connsiteY4" fmla="*/ 1390488 h 1468642"/>
                  <a:gd name="connsiteX5" fmla="*/ 810846 w 1374205"/>
                  <a:gd name="connsiteY5" fmla="*/ 1273257 h 1468642"/>
                  <a:gd name="connsiteX6" fmla="*/ 947615 w 1374205"/>
                  <a:gd name="connsiteY6" fmla="*/ 862949 h 1468642"/>
                  <a:gd name="connsiteX7" fmla="*/ 1221154 w 1374205"/>
                  <a:gd name="connsiteY7" fmla="*/ 628488 h 1468642"/>
                  <a:gd name="connsiteX8" fmla="*/ 1338385 w 1374205"/>
                  <a:gd name="connsiteY8" fmla="*/ 550334 h 1468642"/>
                  <a:gd name="connsiteX9" fmla="*/ 1357923 w 1374205"/>
                  <a:gd name="connsiteY9" fmla="*/ 413565 h 146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4205" h="1468642">
                    <a:moveTo>
                      <a:pt x="1357923" y="413565"/>
                    </a:moveTo>
                    <a:cubicBezTo>
                      <a:pt x="1341641" y="354950"/>
                      <a:pt x="1341641" y="250745"/>
                      <a:pt x="1240692" y="198642"/>
                    </a:cubicBezTo>
                    <a:cubicBezTo>
                      <a:pt x="1139743" y="146539"/>
                      <a:pt x="954128" y="0"/>
                      <a:pt x="752231" y="100949"/>
                    </a:cubicBezTo>
                    <a:cubicBezTo>
                      <a:pt x="550334" y="201898"/>
                      <a:pt x="58616" y="589411"/>
                      <a:pt x="29308" y="804334"/>
                    </a:cubicBezTo>
                    <a:cubicBezTo>
                      <a:pt x="0" y="1019257"/>
                      <a:pt x="446129" y="1312334"/>
                      <a:pt x="576385" y="1390488"/>
                    </a:cubicBezTo>
                    <a:cubicBezTo>
                      <a:pt x="706641" y="1468642"/>
                      <a:pt x="748974" y="1361180"/>
                      <a:pt x="810846" y="1273257"/>
                    </a:cubicBezTo>
                    <a:cubicBezTo>
                      <a:pt x="872718" y="1185334"/>
                      <a:pt x="879230" y="970411"/>
                      <a:pt x="947615" y="862949"/>
                    </a:cubicBezTo>
                    <a:cubicBezTo>
                      <a:pt x="1016000" y="755487"/>
                      <a:pt x="1156026" y="680591"/>
                      <a:pt x="1221154" y="628488"/>
                    </a:cubicBezTo>
                    <a:cubicBezTo>
                      <a:pt x="1286282" y="576386"/>
                      <a:pt x="1312334" y="582898"/>
                      <a:pt x="1338385" y="550334"/>
                    </a:cubicBezTo>
                    <a:cubicBezTo>
                      <a:pt x="1364436" y="517770"/>
                      <a:pt x="1374205" y="472180"/>
                      <a:pt x="1357923" y="413565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4327120" y="2415310"/>
                <a:ext cx="640684" cy="610319"/>
              </a:xfrm>
              <a:custGeom>
                <a:avLst/>
                <a:gdLst>
                  <a:gd name="connsiteX0" fmla="*/ 39077 w 1309077"/>
                  <a:gd name="connsiteY0" fmla="*/ 351692 h 1142867"/>
                  <a:gd name="connsiteX1" fmla="*/ 566616 w 1309077"/>
                  <a:gd name="connsiteY1" fmla="*/ 0 h 1142867"/>
                  <a:gd name="connsiteX2" fmla="*/ 664308 w 1309077"/>
                  <a:gd name="connsiteY2" fmla="*/ 0 h 1142867"/>
                  <a:gd name="connsiteX3" fmla="*/ 859692 w 1309077"/>
                  <a:gd name="connsiteY3" fmla="*/ 254000 h 1142867"/>
                  <a:gd name="connsiteX4" fmla="*/ 1094154 w 1309077"/>
                  <a:gd name="connsiteY4" fmla="*/ 527539 h 1142867"/>
                  <a:gd name="connsiteX5" fmla="*/ 1289539 w 1309077"/>
                  <a:gd name="connsiteY5" fmla="*/ 703385 h 1142867"/>
                  <a:gd name="connsiteX6" fmla="*/ 1309077 w 1309077"/>
                  <a:gd name="connsiteY6" fmla="*/ 840154 h 1142867"/>
                  <a:gd name="connsiteX7" fmla="*/ 1016000 w 1309077"/>
                  <a:gd name="connsiteY7" fmla="*/ 1035539 h 1142867"/>
                  <a:gd name="connsiteX8" fmla="*/ 254000 w 1309077"/>
                  <a:gd name="connsiteY8" fmla="*/ 1133231 h 1142867"/>
                  <a:gd name="connsiteX9" fmla="*/ 58616 w 1309077"/>
                  <a:gd name="connsiteY9" fmla="*/ 1016000 h 1142867"/>
                  <a:gd name="connsiteX10" fmla="*/ 39077 w 1309077"/>
                  <a:gd name="connsiteY10" fmla="*/ 859692 h 1142867"/>
                  <a:gd name="connsiteX11" fmla="*/ 0 w 1309077"/>
                  <a:gd name="connsiteY11" fmla="*/ 390769 h 1142867"/>
                  <a:gd name="connsiteX12" fmla="*/ 97692 w 1309077"/>
                  <a:gd name="connsiteY12" fmla="*/ 273539 h 114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09077" h="1142867">
                    <a:moveTo>
                      <a:pt x="39077" y="351692"/>
                    </a:moveTo>
                    <a:lnTo>
                      <a:pt x="566616" y="0"/>
                    </a:lnTo>
                    <a:lnTo>
                      <a:pt x="664308" y="0"/>
                    </a:lnTo>
                    <a:lnTo>
                      <a:pt x="859692" y="254000"/>
                    </a:lnTo>
                    <a:lnTo>
                      <a:pt x="1094154" y="527539"/>
                    </a:lnTo>
                    <a:lnTo>
                      <a:pt x="1289539" y="703385"/>
                    </a:lnTo>
                    <a:lnTo>
                      <a:pt x="1309077" y="840154"/>
                    </a:lnTo>
                    <a:cubicBezTo>
                      <a:pt x="1030239" y="1039325"/>
                      <a:pt x="1147590" y="1035539"/>
                      <a:pt x="1016000" y="1035539"/>
                    </a:cubicBezTo>
                    <a:cubicBezTo>
                      <a:pt x="372028" y="1142867"/>
                      <a:pt x="627926" y="1133231"/>
                      <a:pt x="254000" y="1133231"/>
                    </a:cubicBezTo>
                    <a:lnTo>
                      <a:pt x="58616" y="1016000"/>
                    </a:lnTo>
                    <a:cubicBezTo>
                      <a:pt x="38156" y="872783"/>
                      <a:pt x="39077" y="925284"/>
                      <a:pt x="39077" y="859692"/>
                    </a:cubicBezTo>
                    <a:lnTo>
                      <a:pt x="0" y="390769"/>
                    </a:lnTo>
                    <a:lnTo>
                      <a:pt x="97692" y="273539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981924" y="1447800"/>
                <a:ext cx="644827" cy="1018135"/>
              </a:xfrm>
              <a:custGeom>
                <a:avLst/>
                <a:gdLst>
                  <a:gd name="connsiteX0" fmla="*/ 3256 w 1318846"/>
                  <a:gd name="connsiteY0" fmla="*/ 1178821 h 1905000"/>
                  <a:gd name="connsiteX1" fmla="*/ 374486 w 1318846"/>
                  <a:gd name="connsiteY1" fmla="*/ 885744 h 1905000"/>
                  <a:gd name="connsiteX2" fmla="*/ 511256 w 1318846"/>
                  <a:gd name="connsiteY2" fmla="*/ 299590 h 1905000"/>
                  <a:gd name="connsiteX3" fmla="*/ 1195102 w 1318846"/>
                  <a:gd name="connsiteY3" fmla="*/ 45590 h 1905000"/>
                  <a:gd name="connsiteX4" fmla="*/ 1253717 w 1318846"/>
                  <a:gd name="connsiteY4" fmla="*/ 573128 h 1905000"/>
                  <a:gd name="connsiteX5" fmla="*/ 1077871 w 1318846"/>
                  <a:gd name="connsiteY5" fmla="*/ 1081128 h 1905000"/>
                  <a:gd name="connsiteX6" fmla="*/ 1214640 w 1318846"/>
                  <a:gd name="connsiteY6" fmla="*/ 1452359 h 1905000"/>
                  <a:gd name="connsiteX7" fmla="*/ 862948 w 1318846"/>
                  <a:gd name="connsiteY7" fmla="*/ 1804051 h 1905000"/>
                  <a:gd name="connsiteX8" fmla="*/ 354948 w 1318846"/>
                  <a:gd name="connsiteY8" fmla="*/ 1804051 h 1905000"/>
                  <a:gd name="connsiteX9" fmla="*/ 3256 w 1318846"/>
                  <a:gd name="connsiteY9" fmla="*/ 1178821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8846" h="1905000">
                    <a:moveTo>
                      <a:pt x="3256" y="1178821"/>
                    </a:moveTo>
                    <a:cubicBezTo>
                      <a:pt x="6512" y="1025770"/>
                      <a:pt x="289819" y="1032283"/>
                      <a:pt x="374486" y="885744"/>
                    </a:cubicBezTo>
                    <a:cubicBezTo>
                      <a:pt x="459153" y="739206"/>
                      <a:pt x="374487" y="439616"/>
                      <a:pt x="511256" y="299590"/>
                    </a:cubicBezTo>
                    <a:cubicBezTo>
                      <a:pt x="648025" y="159564"/>
                      <a:pt x="1071359" y="0"/>
                      <a:pt x="1195102" y="45590"/>
                    </a:cubicBezTo>
                    <a:cubicBezTo>
                      <a:pt x="1318846" y="91180"/>
                      <a:pt x="1273255" y="400538"/>
                      <a:pt x="1253717" y="573128"/>
                    </a:cubicBezTo>
                    <a:cubicBezTo>
                      <a:pt x="1234179" y="745718"/>
                      <a:pt x="1084384" y="934590"/>
                      <a:pt x="1077871" y="1081128"/>
                    </a:cubicBezTo>
                    <a:cubicBezTo>
                      <a:pt x="1071358" y="1227666"/>
                      <a:pt x="1250461" y="1331872"/>
                      <a:pt x="1214640" y="1452359"/>
                    </a:cubicBezTo>
                    <a:cubicBezTo>
                      <a:pt x="1178820" y="1572846"/>
                      <a:pt x="1006230" y="1745436"/>
                      <a:pt x="862948" y="1804051"/>
                    </a:cubicBezTo>
                    <a:cubicBezTo>
                      <a:pt x="719666" y="1862666"/>
                      <a:pt x="498230" y="1905000"/>
                      <a:pt x="354948" y="1804051"/>
                    </a:cubicBezTo>
                    <a:cubicBezTo>
                      <a:pt x="211666" y="1703102"/>
                      <a:pt x="0" y="1331872"/>
                      <a:pt x="3256" y="1178821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3200400" y="1547645"/>
                <a:ext cx="947218" cy="697507"/>
              </a:xfrm>
              <a:custGeom>
                <a:avLst/>
                <a:gdLst>
                  <a:gd name="connsiteX0" fmla="*/ 1169051 w 1934307"/>
                  <a:gd name="connsiteY0" fmla="*/ 882487 h 1305821"/>
                  <a:gd name="connsiteX1" fmla="*/ 856436 w 1934307"/>
                  <a:gd name="connsiteY1" fmla="*/ 1038795 h 1305821"/>
                  <a:gd name="connsiteX2" fmla="*/ 582898 w 1934307"/>
                  <a:gd name="connsiteY2" fmla="*/ 1292795 h 1305821"/>
                  <a:gd name="connsiteX3" fmla="*/ 407051 w 1934307"/>
                  <a:gd name="connsiteY3" fmla="*/ 1116949 h 1305821"/>
                  <a:gd name="connsiteX4" fmla="*/ 133513 w 1934307"/>
                  <a:gd name="connsiteY4" fmla="*/ 1038795 h 1305821"/>
                  <a:gd name="connsiteX5" fmla="*/ 55359 w 1934307"/>
                  <a:gd name="connsiteY5" fmla="*/ 687102 h 1305821"/>
                  <a:gd name="connsiteX6" fmla="*/ 465667 w 1934307"/>
                  <a:gd name="connsiteY6" fmla="*/ 452641 h 1305821"/>
                  <a:gd name="connsiteX7" fmla="*/ 641513 w 1934307"/>
                  <a:gd name="connsiteY7" fmla="*/ 140026 h 1305821"/>
                  <a:gd name="connsiteX8" fmla="*/ 1032282 w 1934307"/>
                  <a:gd name="connsiteY8" fmla="*/ 61872 h 1305821"/>
                  <a:gd name="connsiteX9" fmla="*/ 1129974 w 1934307"/>
                  <a:gd name="connsiteY9" fmla="*/ 140026 h 1305821"/>
                  <a:gd name="connsiteX10" fmla="*/ 1129974 w 1934307"/>
                  <a:gd name="connsiteY10" fmla="*/ 140026 h 1305821"/>
                  <a:gd name="connsiteX11" fmla="*/ 1677051 w 1934307"/>
                  <a:gd name="connsiteY11" fmla="*/ 22795 h 1305821"/>
                  <a:gd name="connsiteX12" fmla="*/ 1931051 w 1934307"/>
                  <a:gd name="connsiteY12" fmla="*/ 276795 h 1305821"/>
                  <a:gd name="connsiteX13" fmla="*/ 1657513 w 1934307"/>
                  <a:gd name="connsiteY13" fmla="*/ 765256 h 1305821"/>
                  <a:gd name="connsiteX14" fmla="*/ 1559821 w 1934307"/>
                  <a:gd name="connsiteY14" fmla="*/ 882487 h 1305821"/>
                  <a:gd name="connsiteX15" fmla="*/ 1423051 w 1934307"/>
                  <a:gd name="connsiteY15" fmla="*/ 902026 h 1305821"/>
                  <a:gd name="connsiteX16" fmla="*/ 1247205 w 1934307"/>
                  <a:gd name="connsiteY16" fmla="*/ 902026 h 1305821"/>
                  <a:gd name="connsiteX17" fmla="*/ 1169051 w 1934307"/>
                  <a:gd name="connsiteY17" fmla="*/ 882487 h 130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4307" h="1305821">
                    <a:moveTo>
                      <a:pt x="1169051" y="882487"/>
                    </a:moveTo>
                    <a:cubicBezTo>
                      <a:pt x="1103923" y="905282"/>
                      <a:pt x="954128" y="970410"/>
                      <a:pt x="856436" y="1038795"/>
                    </a:cubicBezTo>
                    <a:cubicBezTo>
                      <a:pt x="758744" y="1107180"/>
                      <a:pt x="657796" y="1279769"/>
                      <a:pt x="582898" y="1292795"/>
                    </a:cubicBezTo>
                    <a:cubicBezTo>
                      <a:pt x="508001" y="1305821"/>
                      <a:pt x="481949" y="1159282"/>
                      <a:pt x="407051" y="1116949"/>
                    </a:cubicBezTo>
                    <a:cubicBezTo>
                      <a:pt x="332153" y="1074616"/>
                      <a:pt x="192128" y="1110436"/>
                      <a:pt x="133513" y="1038795"/>
                    </a:cubicBezTo>
                    <a:cubicBezTo>
                      <a:pt x="74898" y="967154"/>
                      <a:pt x="0" y="784794"/>
                      <a:pt x="55359" y="687102"/>
                    </a:cubicBezTo>
                    <a:cubicBezTo>
                      <a:pt x="110718" y="589410"/>
                      <a:pt x="367975" y="543820"/>
                      <a:pt x="465667" y="452641"/>
                    </a:cubicBezTo>
                    <a:cubicBezTo>
                      <a:pt x="563359" y="361462"/>
                      <a:pt x="547077" y="205154"/>
                      <a:pt x="641513" y="140026"/>
                    </a:cubicBezTo>
                    <a:cubicBezTo>
                      <a:pt x="735949" y="74898"/>
                      <a:pt x="950872" y="61872"/>
                      <a:pt x="1032282" y="61872"/>
                    </a:cubicBezTo>
                    <a:cubicBezTo>
                      <a:pt x="1113692" y="61872"/>
                      <a:pt x="1129974" y="140026"/>
                      <a:pt x="1129974" y="140026"/>
                    </a:cubicBezTo>
                    <a:lnTo>
                      <a:pt x="1129974" y="140026"/>
                    </a:lnTo>
                    <a:cubicBezTo>
                      <a:pt x="1221154" y="120488"/>
                      <a:pt x="1543538" y="0"/>
                      <a:pt x="1677051" y="22795"/>
                    </a:cubicBezTo>
                    <a:cubicBezTo>
                      <a:pt x="1810564" y="45590"/>
                      <a:pt x="1934307" y="153052"/>
                      <a:pt x="1931051" y="276795"/>
                    </a:cubicBezTo>
                    <a:cubicBezTo>
                      <a:pt x="1927795" y="400538"/>
                      <a:pt x="1719385" y="664307"/>
                      <a:pt x="1657513" y="765256"/>
                    </a:cubicBezTo>
                    <a:cubicBezTo>
                      <a:pt x="1595641" y="866205"/>
                      <a:pt x="1598898" y="859692"/>
                      <a:pt x="1559821" y="882487"/>
                    </a:cubicBezTo>
                    <a:cubicBezTo>
                      <a:pt x="1520744" y="905282"/>
                      <a:pt x="1475154" y="898770"/>
                      <a:pt x="1423051" y="902026"/>
                    </a:cubicBezTo>
                    <a:cubicBezTo>
                      <a:pt x="1370948" y="905282"/>
                      <a:pt x="1296051" y="905283"/>
                      <a:pt x="1247205" y="902026"/>
                    </a:cubicBezTo>
                    <a:cubicBezTo>
                      <a:pt x="1198359" y="898770"/>
                      <a:pt x="1234179" y="859692"/>
                      <a:pt x="1169051" y="882487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682294" y="1627802"/>
                <a:ext cx="99416" cy="375473"/>
              </a:xfrm>
              <a:custGeom>
                <a:avLst/>
                <a:gdLst>
                  <a:gd name="connsiteX0" fmla="*/ 205154 w 205154"/>
                  <a:gd name="connsiteY0" fmla="*/ 703385 h 703385"/>
                  <a:gd name="connsiteX1" fmla="*/ 29308 w 205154"/>
                  <a:gd name="connsiteY1" fmla="*/ 527539 h 703385"/>
                  <a:gd name="connsiteX2" fmla="*/ 29308 w 205154"/>
                  <a:gd name="connsiteY2" fmla="*/ 136769 h 703385"/>
                  <a:gd name="connsiteX3" fmla="*/ 185615 w 205154"/>
                  <a:gd name="connsiteY3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154" h="703385">
                    <a:moveTo>
                      <a:pt x="205154" y="703385"/>
                    </a:moveTo>
                    <a:cubicBezTo>
                      <a:pt x="131885" y="662680"/>
                      <a:pt x="58616" y="621975"/>
                      <a:pt x="29308" y="527539"/>
                    </a:cubicBezTo>
                    <a:cubicBezTo>
                      <a:pt x="0" y="433103"/>
                      <a:pt x="3257" y="224692"/>
                      <a:pt x="29308" y="136769"/>
                    </a:cubicBezTo>
                    <a:cubicBezTo>
                      <a:pt x="55359" y="48846"/>
                      <a:pt x="120487" y="24423"/>
                      <a:pt x="185615" y="0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21" name="Group 19"/>
              <p:cNvGrpSpPr>
                <a:grpSpLocks/>
              </p:cNvGrpSpPr>
              <p:nvPr/>
            </p:nvGrpSpPr>
            <p:grpSpPr bwMode="auto">
              <a:xfrm>
                <a:off x="3519361" y="2056713"/>
                <a:ext cx="824329" cy="897196"/>
                <a:chOff x="914884" y="4495113"/>
                <a:chExt cx="824329" cy="897196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914884" y="4495113"/>
                  <a:ext cx="820186" cy="862040"/>
                </a:xfrm>
                <a:custGeom>
                  <a:avLst/>
                  <a:gdLst>
                    <a:gd name="connsiteX0" fmla="*/ 0 w 1677051"/>
                    <a:gd name="connsiteY0" fmla="*/ 517769 h 1611922"/>
                    <a:gd name="connsiteX1" fmla="*/ 156308 w 1677051"/>
                    <a:gd name="connsiteY1" fmla="*/ 244230 h 1611922"/>
                    <a:gd name="connsiteX2" fmla="*/ 683847 w 1677051"/>
                    <a:gd name="connsiteY2" fmla="*/ 9769 h 1611922"/>
                    <a:gd name="connsiteX3" fmla="*/ 898770 w 1677051"/>
                    <a:gd name="connsiteY3" fmla="*/ 185615 h 1611922"/>
                    <a:gd name="connsiteX4" fmla="*/ 879231 w 1677051"/>
                    <a:gd name="connsiteY4" fmla="*/ 517769 h 1611922"/>
                    <a:gd name="connsiteX5" fmla="*/ 1152770 w 1677051"/>
                    <a:gd name="connsiteY5" fmla="*/ 849923 h 1611922"/>
                    <a:gd name="connsiteX6" fmla="*/ 1367693 w 1677051"/>
                    <a:gd name="connsiteY6" fmla="*/ 849923 h 1611922"/>
                    <a:gd name="connsiteX7" fmla="*/ 1602154 w 1677051"/>
                    <a:gd name="connsiteY7" fmla="*/ 1045307 h 1611922"/>
                    <a:gd name="connsiteX8" fmla="*/ 1524000 w 1677051"/>
                    <a:gd name="connsiteY8" fmla="*/ 1533769 h 1611922"/>
                    <a:gd name="connsiteX9" fmla="*/ 683847 w 1677051"/>
                    <a:gd name="connsiteY9" fmla="*/ 1475153 h 1611922"/>
                    <a:gd name="connsiteX10" fmla="*/ 136770 w 1677051"/>
                    <a:gd name="connsiteY10" fmla="*/ 713153 h 1611922"/>
                    <a:gd name="connsiteX11" fmla="*/ 58616 w 1677051"/>
                    <a:gd name="connsiteY11" fmla="*/ 498230 h 1611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77051" h="1611922">
                      <a:moveTo>
                        <a:pt x="0" y="517769"/>
                      </a:moveTo>
                      <a:cubicBezTo>
                        <a:pt x="21167" y="423333"/>
                        <a:pt x="42334" y="328897"/>
                        <a:pt x="156308" y="244230"/>
                      </a:cubicBezTo>
                      <a:cubicBezTo>
                        <a:pt x="270282" y="159563"/>
                        <a:pt x="560103" y="19538"/>
                        <a:pt x="683847" y="9769"/>
                      </a:cubicBezTo>
                      <a:cubicBezTo>
                        <a:pt x="807591" y="0"/>
                        <a:pt x="866206" y="100948"/>
                        <a:pt x="898770" y="185615"/>
                      </a:cubicBezTo>
                      <a:cubicBezTo>
                        <a:pt x="931334" y="270282"/>
                        <a:pt x="836898" y="407051"/>
                        <a:pt x="879231" y="517769"/>
                      </a:cubicBezTo>
                      <a:cubicBezTo>
                        <a:pt x="921564" y="628487"/>
                        <a:pt x="1071360" y="794564"/>
                        <a:pt x="1152770" y="849923"/>
                      </a:cubicBezTo>
                      <a:cubicBezTo>
                        <a:pt x="1234180" y="905282"/>
                        <a:pt x="1292796" y="817359"/>
                        <a:pt x="1367693" y="849923"/>
                      </a:cubicBezTo>
                      <a:cubicBezTo>
                        <a:pt x="1442590" y="882487"/>
                        <a:pt x="1576103" y="931333"/>
                        <a:pt x="1602154" y="1045307"/>
                      </a:cubicBezTo>
                      <a:cubicBezTo>
                        <a:pt x="1628205" y="1159281"/>
                        <a:pt x="1677051" y="1462128"/>
                        <a:pt x="1524000" y="1533769"/>
                      </a:cubicBezTo>
                      <a:cubicBezTo>
                        <a:pt x="1370949" y="1605410"/>
                        <a:pt x="915052" y="1611922"/>
                        <a:pt x="683847" y="1475153"/>
                      </a:cubicBezTo>
                      <a:cubicBezTo>
                        <a:pt x="452642" y="1338384"/>
                        <a:pt x="240975" y="875974"/>
                        <a:pt x="136770" y="713153"/>
                      </a:cubicBezTo>
                      <a:cubicBezTo>
                        <a:pt x="32565" y="550333"/>
                        <a:pt x="45590" y="524281"/>
                        <a:pt x="58616" y="498230"/>
                      </a:cubicBezTo>
                    </a:path>
                  </a:pathLst>
                </a:custGeom>
                <a:solidFill>
                  <a:srgbClr val="0000FF">
                    <a:alpha val="24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1066771" y="4876210"/>
                  <a:ext cx="381097" cy="229222"/>
                </a:xfrm>
                <a:custGeom>
                  <a:avLst/>
                  <a:gdLst>
                    <a:gd name="connsiteX0" fmla="*/ 0 w 312615"/>
                    <a:gd name="connsiteY0" fmla="*/ 305434 h 305434"/>
                    <a:gd name="connsiteX1" fmla="*/ 39076 w 312615"/>
                    <a:gd name="connsiteY1" fmla="*/ 246819 h 305434"/>
                    <a:gd name="connsiteX2" fmla="*/ 97692 w 312615"/>
                    <a:gd name="connsiteY2" fmla="*/ 227280 h 305434"/>
                    <a:gd name="connsiteX3" fmla="*/ 117230 w 312615"/>
                    <a:gd name="connsiteY3" fmla="*/ 129588 h 305434"/>
                    <a:gd name="connsiteX4" fmla="*/ 195384 w 312615"/>
                    <a:gd name="connsiteY4" fmla="*/ 90511 h 305434"/>
                    <a:gd name="connsiteX5" fmla="*/ 254000 w 312615"/>
                    <a:gd name="connsiteY5" fmla="*/ 70973 h 305434"/>
                    <a:gd name="connsiteX6" fmla="*/ 312615 w 312615"/>
                    <a:gd name="connsiteY6" fmla="*/ 12357 h 305434"/>
                    <a:gd name="connsiteX7" fmla="*/ 312615 w 312615"/>
                    <a:gd name="connsiteY7" fmla="*/ 12357 h 305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2615" h="305434">
                      <a:moveTo>
                        <a:pt x="0" y="305434"/>
                      </a:moveTo>
                      <a:cubicBezTo>
                        <a:pt x="13025" y="285896"/>
                        <a:pt x="20740" y="261488"/>
                        <a:pt x="39076" y="246819"/>
                      </a:cubicBezTo>
                      <a:cubicBezTo>
                        <a:pt x="55158" y="233953"/>
                        <a:pt x="86268" y="244417"/>
                        <a:pt x="97692" y="227280"/>
                      </a:cubicBezTo>
                      <a:cubicBezTo>
                        <a:pt x="116113" y="199649"/>
                        <a:pt x="110717" y="162152"/>
                        <a:pt x="117230" y="129588"/>
                      </a:cubicBezTo>
                      <a:cubicBezTo>
                        <a:pt x="234463" y="168664"/>
                        <a:pt x="130255" y="155639"/>
                        <a:pt x="195384" y="90511"/>
                      </a:cubicBezTo>
                      <a:cubicBezTo>
                        <a:pt x="209947" y="75948"/>
                        <a:pt x="234461" y="77486"/>
                        <a:pt x="254000" y="70973"/>
                      </a:cubicBezTo>
                      <a:cubicBezTo>
                        <a:pt x="277657" y="0"/>
                        <a:pt x="252943" y="12357"/>
                        <a:pt x="312615" y="12357"/>
                      </a:cubicBezTo>
                      <a:lnTo>
                        <a:pt x="312615" y="12357"/>
                      </a:lnTo>
                    </a:path>
                  </a:pathLst>
                </a:cu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cap="all"/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 rot="21305448">
                  <a:off x="1077817" y="4904335"/>
                  <a:ext cx="661396" cy="487974"/>
                </a:xfrm>
                <a:custGeom>
                  <a:avLst/>
                  <a:gdLst>
                    <a:gd name="connsiteX0" fmla="*/ 35821 w 661052"/>
                    <a:gd name="connsiteY0" fmla="*/ 195384 h 488461"/>
                    <a:gd name="connsiteX1" fmla="*/ 348437 w 661052"/>
                    <a:gd name="connsiteY1" fmla="*/ 19538 h 488461"/>
                    <a:gd name="connsiteX2" fmla="*/ 407052 w 661052"/>
                    <a:gd name="connsiteY2" fmla="*/ 78154 h 488461"/>
                    <a:gd name="connsiteX3" fmla="*/ 543821 w 661052"/>
                    <a:gd name="connsiteY3" fmla="*/ 58615 h 488461"/>
                    <a:gd name="connsiteX4" fmla="*/ 641514 w 661052"/>
                    <a:gd name="connsiteY4" fmla="*/ 312615 h 488461"/>
                    <a:gd name="connsiteX5" fmla="*/ 426591 w 661052"/>
                    <a:gd name="connsiteY5" fmla="*/ 468923 h 488461"/>
                    <a:gd name="connsiteX6" fmla="*/ 270283 w 661052"/>
                    <a:gd name="connsiteY6" fmla="*/ 429846 h 488461"/>
                    <a:gd name="connsiteX7" fmla="*/ 133514 w 661052"/>
                    <a:gd name="connsiteY7" fmla="*/ 410308 h 488461"/>
                    <a:gd name="connsiteX8" fmla="*/ 35821 w 661052"/>
                    <a:gd name="connsiteY8" fmla="*/ 195384 h 488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61052" h="488461">
                      <a:moveTo>
                        <a:pt x="35821" y="195384"/>
                      </a:moveTo>
                      <a:cubicBezTo>
                        <a:pt x="71642" y="130256"/>
                        <a:pt x="286565" y="39076"/>
                        <a:pt x="348437" y="19538"/>
                      </a:cubicBezTo>
                      <a:cubicBezTo>
                        <a:pt x="410309" y="0"/>
                        <a:pt x="374488" y="71641"/>
                        <a:pt x="407052" y="78154"/>
                      </a:cubicBezTo>
                      <a:cubicBezTo>
                        <a:pt x="439616" y="84667"/>
                        <a:pt x="504744" y="19538"/>
                        <a:pt x="543821" y="58615"/>
                      </a:cubicBezTo>
                      <a:cubicBezTo>
                        <a:pt x="582898" y="97692"/>
                        <a:pt x="661052" y="244230"/>
                        <a:pt x="641514" y="312615"/>
                      </a:cubicBezTo>
                      <a:cubicBezTo>
                        <a:pt x="621976" y="381000"/>
                        <a:pt x="488463" y="449385"/>
                        <a:pt x="426591" y="468923"/>
                      </a:cubicBezTo>
                      <a:cubicBezTo>
                        <a:pt x="364719" y="488461"/>
                        <a:pt x="319129" y="439615"/>
                        <a:pt x="270283" y="429846"/>
                      </a:cubicBezTo>
                      <a:cubicBezTo>
                        <a:pt x="221437" y="420077"/>
                        <a:pt x="166078" y="452641"/>
                        <a:pt x="133514" y="410308"/>
                      </a:cubicBezTo>
                      <a:cubicBezTo>
                        <a:pt x="100950" y="367975"/>
                        <a:pt x="0" y="260512"/>
                        <a:pt x="35821" y="195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sp>
          <p:nvSpPr>
            <p:cNvPr id="22" name="Freeform 21"/>
            <p:cNvSpPr/>
            <p:nvPr/>
          </p:nvSpPr>
          <p:spPr>
            <a:xfrm>
              <a:off x="5978525" y="3048000"/>
              <a:ext cx="606425" cy="449263"/>
            </a:xfrm>
            <a:custGeom>
              <a:avLst/>
              <a:gdLst>
                <a:gd name="connsiteX0" fmla="*/ 0 w 605693"/>
                <a:gd name="connsiteY0" fmla="*/ 156308 h 449385"/>
                <a:gd name="connsiteX1" fmla="*/ 117231 w 605693"/>
                <a:gd name="connsiteY1" fmla="*/ 58615 h 449385"/>
                <a:gd name="connsiteX2" fmla="*/ 136769 w 605693"/>
                <a:gd name="connsiteY2" fmla="*/ 156308 h 449385"/>
                <a:gd name="connsiteX3" fmla="*/ 234462 w 605693"/>
                <a:gd name="connsiteY3" fmla="*/ 97692 h 449385"/>
                <a:gd name="connsiteX4" fmla="*/ 332154 w 605693"/>
                <a:gd name="connsiteY4" fmla="*/ 156308 h 449385"/>
                <a:gd name="connsiteX5" fmla="*/ 390769 w 605693"/>
                <a:gd name="connsiteY5" fmla="*/ 0 h 449385"/>
                <a:gd name="connsiteX6" fmla="*/ 468923 w 605693"/>
                <a:gd name="connsiteY6" fmla="*/ 136769 h 449385"/>
                <a:gd name="connsiteX7" fmla="*/ 547077 w 605693"/>
                <a:gd name="connsiteY7" fmla="*/ 58615 h 449385"/>
                <a:gd name="connsiteX8" fmla="*/ 586154 w 605693"/>
                <a:gd name="connsiteY8" fmla="*/ 78154 h 449385"/>
                <a:gd name="connsiteX9" fmla="*/ 605693 w 605693"/>
                <a:gd name="connsiteY9" fmla="*/ 175846 h 449385"/>
                <a:gd name="connsiteX10" fmla="*/ 605693 w 605693"/>
                <a:gd name="connsiteY10" fmla="*/ 214923 h 449385"/>
                <a:gd name="connsiteX11" fmla="*/ 566616 w 605693"/>
                <a:gd name="connsiteY11" fmla="*/ 273538 h 449385"/>
                <a:gd name="connsiteX12" fmla="*/ 488462 w 605693"/>
                <a:gd name="connsiteY12" fmla="*/ 351692 h 449385"/>
                <a:gd name="connsiteX13" fmla="*/ 449385 w 605693"/>
                <a:gd name="connsiteY13" fmla="*/ 429846 h 449385"/>
                <a:gd name="connsiteX14" fmla="*/ 371231 w 605693"/>
                <a:gd name="connsiteY14" fmla="*/ 429846 h 449385"/>
                <a:gd name="connsiteX15" fmla="*/ 312616 w 605693"/>
                <a:gd name="connsiteY15" fmla="*/ 449385 h 449385"/>
                <a:gd name="connsiteX16" fmla="*/ 214923 w 605693"/>
                <a:gd name="connsiteY16" fmla="*/ 429846 h 449385"/>
                <a:gd name="connsiteX17" fmla="*/ 136769 w 605693"/>
                <a:gd name="connsiteY17" fmla="*/ 390769 h 449385"/>
                <a:gd name="connsiteX18" fmla="*/ 97693 w 605693"/>
                <a:gd name="connsiteY18" fmla="*/ 371231 h 449385"/>
                <a:gd name="connsiteX19" fmla="*/ 78154 w 605693"/>
                <a:gd name="connsiteY19" fmla="*/ 332154 h 449385"/>
                <a:gd name="connsiteX20" fmla="*/ 58616 w 605693"/>
                <a:gd name="connsiteY20" fmla="*/ 293077 h 449385"/>
                <a:gd name="connsiteX21" fmla="*/ 39077 w 605693"/>
                <a:gd name="connsiteY21" fmla="*/ 254000 h 449385"/>
                <a:gd name="connsiteX22" fmla="*/ 0 w 605693"/>
                <a:gd name="connsiteY22" fmla="*/ 156308 h 44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693" h="449385">
                  <a:moveTo>
                    <a:pt x="0" y="156308"/>
                  </a:moveTo>
                  <a:lnTo>
                    <a:pt x="117231" y="58615"/>
                  </a:lnTo>
                  <a:lnTo>
                    <a:pt x="136769" y="156308"/>
                  </a:lnTo>
                  <a:lnTo>
                    <a:pt x="234462" y="97692"/>
                  </a:lnTo>
                  <a:lnTo>
                    <a:pt x="332154" y="156308"/>
                  </a:lnTo>
                  <a:lnTo>
                    <a:pt x="390769" y="0"/>
                  </a:lnTo>
                  <a:lnTo>
                    <a:pt x="468923" y="136769"/>
                  </a:lnTo>
                  <a:lnTo>
                    <a:pt x="547077" y="58615"/>
                  </a:lnTo>
                  <a:lnTo>
                    <a:pt x="586154" y="78154"/>
                  </a:lnTo>
                  <a:lnTo>
                    <a:pt x="605693" y="175846"/>
                  </a:lnTo>
                  <a:lnTo>
                    <a:pt x="605693" y="214923"/>
                  </a:lnTo>
                  <a:lnTo>
                    <a:pt x="566616" y="273538"/>
                  </a:lnTo>
                  <a:lnTo>
                    <a:pt x="488462" y="351692"/>
                  </a:lnTo>
                  <a:lnTo>
                    <a:pt x="449385" y="429846"/>
                  </a:lnTo>
                  <a:lnTo>
                    <a:pt x="371231" y="429846"/>
                  </a:lnTo>
                  <a:lnTo>
                    <a:pt x="312616" y="449385"/>
                  </a:lnTo>
                  <a:lnTo>
                    <a:pt x="214923" y="429846"/>
                  </a:lnTo>
                  <a:lnTo>
                    <a:pt x="136769" y="390769"/>
                  </a:lnTo>
                  <a:lnTo>
                    <a:pt x="97693" y="371231"/>
                  </a:lnTo>
                  <a:lnTo>
                    <a:pt x="78154" y="332154"/>
                  </a:lnTo>
                  <a:lnTo>
                    <a:pt x="58616" y="293077"/>
                  </a:lnTo>
                  <a:lnTo>
                    <a:pt x="39077" y="254000"/>
                  </a:lnTo>
                  <a:lnTo>
                    <a:pt x="0" y="15630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868145" y="2845385"/>
            <a:ext cx="3312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Transscaphoid</a:t>
            </a:r>
            <a:endParaRPr lang="en-US" dirty="0"/>
          </a:p>
          <a:p>
            <a:r>
              <a:rPr lang="en-US" dirty="0" err="1"/>
              <a:t>transcapitate</a:t>
            </a:r>
            <a:r>
              <a:rPr lang="en-US" dirty="0"/>
              <a:t> </a:t>
            </a:r>
            <a:r>
              <a:rPr lang="en-US" dirty="0" err="1"/>
              <a:t>perilunate</a:t>
            </a:r>
            <a:r>
              <a:rPr lang="en-US" dirty="0"/>
              <a:t> </a:t>
            </a:r>
          </a:p>
          <a:p>
            <a:r>
              <a:rPr lang="en-US" dirty="0"/>
              <a:t>fracture dislocation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771800" y="2845944"/>
            <a:ext cx="26382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dirty="0" err="1"/>
              <a:t>Transscaphoid</a:t>
            </a:r>
            <a:endParaRPr lang="en-US" dirty="0"/>
          </a:p>
          <a:p>
            <a:pPr eaLnBrk="1" hangingPunct="1">
              <a:buFontTx/>
              <a:buNone/>
            </a:pPr>
            <a:r>
              <a:rPr lang="en-US" dirty="0" err="1"/>
              <a:t>perilunate</a:t>
            </a:r>
            <a:r>
              <a:rPr lang="en-US" dirty="0"/>
              <a:t> fracture dislocation</a:t>
            </a:r>
          </a:p>
        </p:txBody>
      </p:sp>
      <p:grpSp>
        <p:nvGrpSpPr>
          <p:cNvPr id="33" name="Group 38"/>
          <p:cNvGrpSpPr/>
          <p:nvPr/>
        </p:nvGrpSpPr>
        <p:grpSpPr>
          <a:xfrm>
            <a:off x="3115816" y="3915448"/>
            <a:ext cx="1600200" cy="1803400"/>
            <a:chOff x="2852737" y="4267200"/>
            <a:chExt cx="1490663" cy="1955800"/>
          </a:xfrm>
        </p:grpSpPr>
        <p:grpSp>
          <p:nvGrpSpPr>
            <p:cNvPr id="39" name="Group 3"/>
            <p:cNvGrpSpPr>
              <a:grpSpLocks/>
            </p:cNvGrpSpPr>
            <p:nvPr/>
          </p:nvGrpSpPr>
          <p:grpSpPr bwMode="auto">
            <a:xfrm>
              <a:off x="2852737" y="4267200"/>
              <a:ext cx="1490663" cy="1955800"/>
              <a:chOff x="2699564" y="794564"/>
              <a:chExt cx="4604564" cy="5165123"/>
            </a:xfrm>
          </p:grpSpPr>
          <p:sp>
            <p:nvSpPr>
              <p:cNvPr id="42" name="Freeform 4"/>
              <p:cNvSpPr/>
              <p:nvPr/>
            </p:nvSpPr>
            <p:spPr>
              <a:xfrm>
                <a:off x="5607027" y="856974"/>
                <a:ext cx="1346648" cy="1527545"/>
              </a:xfrm>
              <a:custGeom>
                <a:avLst/>
                <a:gdLst>
                  <a:gd name="connsiteX0" fmla="*/ 156307 w 1344896"/>
                  <a:gd name="connsiteY0" fmla="*/ 237718 h 1527256"/>
                  <a:gd name="connsiteX1" fmla="*/ 722923 w 1344896"/>
                  <a:gd name="connsiteY1" fmla="*/ 3256 h 1527256"/>
                  <a:gd name="connsiteX2" fmla="*/ 1113692 w 1344896"/>
                  <a:gd name="connsiteY2" fmla="*/ 218179 h 1527256"/>
                  <a:gd name="connsiteX3" fmla="*/ 1269999 w 1344896"/>
                  <a:gd name="connsiteY3" fmla="*/ 628487 h 1527256"/>
                  <a:gd name="connsiteX4" fmla="*/ 664307 w 1344896"/>
                  <a:gd name="connsiteY4" fmla="*/ 1156026 h 1527256"/>
                  <a:gd name="connsiteX5" fmla="*/ 410307 w 1344896"/>
                  <a:gd name="connsiteY5" fmla="*/ 1331872 h 1527256"/>
                  <a:gd name="connsiteX6" fmla="*/ 253999 w 1344896"/>
                  <a:gd name="connsiteY6" fmla="*/ 1488179 h 1527256"/>
                  <a:gd name="connsiteX7" fmla="*/ 117230 w 1344896"/>
                  <a:gd name="connsiteY7" fmla="*/ 1507718 h 1527256"/>
                  <a:gd name="connsiteX8" fmla="*/ 39076 w 1344896"/>
                  <a:gd name="connsiteY8" fmla="*/ 1370949 h 1527256"/>
                  <a:gd name="connsiteX9" fmla="*/ 19538 w 1344896"/>
                  <a:gd name="connsiteY9" fmla="*/ 1019256 h 1527256"/>
                  <a:gd name="connsiteX10" fmla="*/ 19538 w 1344896"/>
                  <a:gd name="connsiteY10" fmla="*/ 608949 h 1527256"/>
                  <a:gd name="connsiteX11" fmla="*/ 19538 w 1344896"/>
                  <a:gd name="connsiteY11" fmla="*/ 413564 h 1527256"/>
                  <a:gd name="connsiteX12" fmla="*/ 156307 w 1344896"/>
                  <a:gd name="connsiteY12" fmla="*/ 237718 h 15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4896" h="1527256">
                    <a:moveTo>
                      <a:pt x="156307" y="237718"/>
                    </a:moveTo>
                    <a:cubicBezTo>
                      <a:pt x="273538" y="169333"/>
                      <a:pt x="563359" y="6512"/>
                      <a:pt x="722923" y="3256"/>
                    </a:cubicBezTo>
                    <a:cubicBezTo>
                      <a:pt x="882487" y="0"/>
                      <a:pt x="1022513" y="113974"/>
                      <a:pt x="1113692" y="218179"/>
                    </a:cubicBezTo>
                    <a:cubicBezTo>
                      <a:pt x="1204871" y="322384"/>
                      <a:pt x="1344896" y="472179"/>
                      <a:pt x="1269999" y="628487"/>
                    </a:cubicBezTo>
                    <a:cubicBezTo>
                      <a:pt x="1195102" y="784795"/>
                      <a:pt x="807589" y="1038795"/>
                      <a:pt x="664307" y="1156026"/>
                    </a:cubicBezTo>
                    <a:cubicBezTo>
                      <a:pt x="521025" y="1273257"/>
                      <a:pt x="478692" y="1276513"/>
                      <a:pt x="410307" y="1331872"/>
                    </a:cubicBezTo>
                    <a:cubicBezTo>
                      <a:pt x="341922" y="1387231"/>
                      <a:pt x="302845" y="1458871"/>
                      <a:pt x="253999" y="1488179"/>
                    </a:cubicBezTo>
                    <a:cubicBezTo>
                      <a:pt x="205153" y="1517487"/>
                      <a:pt x="153050" y="1527256"/>
                      <a:pt x="117230" y="1507718"/>
                    </a:cubicBezTo>
                    <a:cubicBezTo>
                      <a:pt x="81410" y="1488180"/>
                      <a:pt x="55358" y="1452359"/>
                      <a:pt x="39076" y="1370949"/>
                    </a:cubicBezTo>
                    <a:cubicBezTo>
                      <a:pt x="22794" y="1289539"/>
                      <a:pt x="22794" y="1146256"/>
                      <a:pt x="19538" y="1019256"/>
                    </a:cubicBezTo>
                    <a:cubicBezTo>
                      <a:pt x="16282" y="892256"/>
                      <a:pt x="19538" y="608949"/>
                      <a:pt x="19538" y="608949"/>
                    </a:cubicBezTo>
                    <a:cubicBezTo>
                      <a:pt x="19538" y="508000"/>
                      <a:pt x="0" y="475436"/>
                      <a:pt x="19538" y="413564"/>
                    </a:cubicBezTo>
                    <a:cubicBezTo>
                      <a:pt x="39076" y="351692"/>
                      <a:pt x="39076" y="306103"/>
                      <a:pt x="156307" y="237718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5340942" y="3695117"/>
                <a:ext cx="1356383" cy="2127865"/>
              </a:xfrm>
              <a:custGeom>
                <a:avLst/>
                <a:gdLst>
                  <a:gd name="connsiteX0" fmla="*/ 970411 w 1357924"/>
                  <a:gd name="connsiteY0" fmla="*/ 2106898 h 2126437"/>
                  <a:gd name="connsiteX1" fmla="*/ 970411 w 1357924"/>
                  <a:gd name="connsiteY1" fmla="*/ 1364437 h 2126437"/>
                  <a:gd name="connsiteX2" fmla="*/ 1087642 w 1357924"/>
                  <a:gd name="connsiteY2" fmla="*/ 895513 h 2126437"/>
                  <a:gd name="connsiteX3" fmla="*/ 1243950 w 1357924"/>
                  <a:gd name="connsiteY3" fmla="*/ 524283 h 2126437"/>
                  <a:gd name="connsiteX4" fmla="*/ 1341642 w 1357924"/>
                  <a:gd name="connsiteY4" fmla="*/ 231206 h 2126437"/>
                  <a:gd name="connsiteX5" fmla="*/ 1341642 w 1357924"/>
                  <a:gd name="connsiteY5" fmla="*/ 35821 h 2126437"/>
                  <a:gd name="connsiteX6" fmla="*/ 1243950 w 1357924"/>
                  <a:gd name="connsiteY6" fmla="*/ 16283 h 2126437"/>
                  <a:gd name="connsiteX7" fmla="*/ 1146257 w 1357924"/>
                  <a:gd name="connsiteY7" fmla="*/ 16283 h 2126437"/>
                  <a:gd name="connsiteX8" fmla="*/ 1087642 w 1357924"/>
                  <a:gd name="connsiteY8" fmla="*/ 113975 h 2126437"/>
                  <a:gd name="connsiteX9" fmla="*/ 989950 w 1357924"/>
                  <a:gd name="connsiteY9" fmla="*/ 231206 h 2126437"/>
                  <a:gd name="connsiteX10" fmla="*/ 677334 w 1357924"/>
                  <a:gd name="connsiteY10" fmla="*/ 231206 h 2126437"/>
                  <a:gd name="connsiteX11" fmla="*/ 149796 w 1357924"/>
                  <a:gd name="connsiteY11" fmla="*/ 289821 h 2126437"/>
                  <a:gd name="connsiteX12" fmla="*/ 13026 w 1357924"/>
                  <a:gd name="connsiteY12" fmla="*/ 954129 h 2126437"/>
                  <a:gd name="connsiteX13" fmla="*/ 227950 w 1357924"/>
                  <a:gd name="connsiteY13" fmla="*/ 1344898 h 2126437"/>
                  <a:gd name="connsiteX14" fmla="*/ 267026 w 1357924"/>
                  <a:gd name="connsiteY14" fmla="*/ 1657513 h 2126437"/>
                  <a:gd name="connsiteX15" fmla="*/ 267026 w 1357924"/>
                  <a:gd name="connsiteY15" fmla="*/ 2126437 h 2126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57924" h="2126437">
                    <a:moveTo>
                      <a:pt x="970411" y="2106898"/>
                    </a:moveTo>
                    <a:cubicBezTo>
                      <a:pt x="960642" y="1836616"/>
                      <a:pt x="950873" y="1566335"/>
                      <a:pt x="970411" y="1364437"/>
                    </a:cubicBezTo>
                    <a:cubicBezTo>
                      <a:pt x="989950" y="1162540"/>
                      <a:pt x="1042052" y="1035539"/>
                      <a:pt x="1087642" y="895513"/>
                    </a:cubicBezTo>
                    <a:cubicBezTo>
                      <a:pt x="1133232" y="755487"/>
                      <a:pt x="1201617" y="635001"/>
                      <a:pt x="1243950" y="524283"/>
                    </a:cubicBezTo>
                    <a:cubicBezTo>
                      <a:pt x="1286283" y="413565"/>
                      <a:pt x="1325360" y="312616"/>
                      <a:pt x="1341642" y="231206"/>
                    </a:cubicBezTo>
                    <a:cubicBezTo>
                      <a:pt x="1357924" y="149796"/>
                      <a:pt x="1357924" y="71642"/>
                      <a:pt x="1341642" y="35821"/>
                    </a:cubicBezTo>
                    <a:cubicBezTo>
                      <a:pt x="1325360" y="0"/>
                      <a:pt x="1276514" y="19539"/>
                      <a:pt x="1243950" y="16283"/>
                    </a:cubicBezTo>
                    <a:cubicBezTo>
                      <a:pt x="1211386" y="13027"/>
                      <a:pt x="1172308" y="1"/>
                      <a:pt x="1146257" y="16283"/>
                    </a:cubicBezTo>
                    <a:cubicBezTo>
                      <a:pt x="1120206" y="32565"/>
                      <a:pt x="1113693" y="78155"/>
                      <a:pt x="1087642" y="113975"/>
                    </a:cubicBezTo>
                    <a:cubicBezTo>
                      <a:pt x="1061591" y="149795"/>
                      <a:pt x="1058335" y="211668"/>
                      <a:pt x="989950" y="231206"/>
                    </a:cubicBezTo>
                    <a:cubicBezTo>
                      <a:pt x="921565" y="250744"/>
                      <a:pt x="817360" y="221437"/>
                      <a:pt x="677334" y="231206"/>
                    </a:cubicBezTo>
                    <a:cubicBezTo>
                      <a:pt x="537308" y="240975"/>
                      <a:pt x="260514" y="169334"/>
                      <a:pt x="149796" y="289821"/>
                    </a:cubicBezTo>
                    <a:cubicBezTo>
                      <a:pt x="39078" y="410308"/>
                      <a:pt x="0" y="778283"/>
                      <a:pt x="13026" y="954129"/>
                    </a:cubicBezTo>
                    <a:cubicBezTo>
                      <a:pt x="26052" y="1129975"/>
                      <a:pt x="185617" y="1227667"/>
                      <a:pt x="227950" y="1344898"/>
                    </a:cubicBezTo>
                    <a:cubicBezTo>
                      <a:pt x="270283" y="1462129"/>
                      <a:pt x="260513" y="1527257"/>
                      <a:pt x="267026" y="1657513"/>
                    </a:cubicBezTo>
                    <a:cubicBezTo>
                      <a:pt x="273539" y="1787769"/>
                      <a:pt x="270282" y="1957103"/>
                      <a:pt x="267026" y="2126437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3111670" y="3047247"/>
                <a:ext cx="2423969" cy="2912440"/>
              </a:xfrm>
              <a:custGeom>
                <a:avLst/>
                <a:gdLst>
                  <a:gd name="connsiteX0" fmla="*/ 1888718 w 2422770"/>
                  <a:gd name="connsiteY0" fmla="*/ 2911231 h 2911231"/>
                  <a:gd name="connsiteX1" fmla="*/ 1966872 w 2422770"/>
                  <a:gd name="connsiteY1" fmla="*/ 2383692 h 2911231"/>
                  <a:gd name="connsiteX2" fmla="*/ 2299026 w 2422770"/>
                  <a:gd name="connsiteY2" fmla="*/ 1699846 h 2911231"/>
                  <a:gd name="connsiteX3" fmla="*/ 2377180 w 2422770"/>
                  <a:gd name="connsiteY3" fmla="*/ 1367692 h 2911231"/>
                  <a:gd name="connsiteX4" fmla="*/ 2377180 w 2422770"/>
                  <a:gd name="connsiteY4" fmla="*/ 1074615 h 2911231"/>
                  <a:gd name="connsiteX5" fmla="*/ 2103641 w 2422770"/>
                  <a:gd name="connsiteY5" fmla="*/ 742462 h 2911231"/>
                  <a:gd name="connsiteX6" fmla="*/ 1693334 w 2422770"/>
                  <a:gd name="connsiteY6" fmla="*/ 683846 h 2911231"/>
                  <a:gd name="connsiteX7" fmla="*/ 1087641 w 2422770"/>
                  <a:gd name="connsiteY7" fmla="*/ 508000 h 2911231"/>
                  <a:gd name="connsiteX8" fmla="*/ 423334 w 2422770"/>
                  <a:gd name="connsiteY8" fmla="*/ 58615 h 2911231"/>
                  <a:gd name="connsiteX9" fmla="*/ 71641 w 2422770"/>
                  <a:gd name="connsiteY9" fmla="*/ 156308 h 2911231"/>
                  <a:gd name="connsiteX10" fmla="*/ 32564 w 2422770"/>
                  <a:gd name="connsiteY10" fmla="*/ 605692 h 2911231"/>
                  <a:gd name="connsiteX11" fmla="*/ 267026 w 2422770"/>
                  <a:gd name="connsiteY11" fmla="*/ 1758462 h 2911231"/>
                  <a:gd name="connsiteX12" fmla="*/ 364718 w 2422770"/>
                  <a:gd name="connsiteY12" fmla="*/ 2833077 h 291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22770" h="2911231">
                    <a:moveTo>
                      <a:pt x="1888718" y="2911231"/>
                    </a:moveTo>
                    <a:cubicBezTo>
                      <a:pt x="1893602" y="2748410"/>
                      <a:pt x="1898487" y="2585589"/>
                      <a:pt x="1966872" y="2383692"/>
                    </a:cubicBezTo>
                    <a:cubicBezTo>
                      <a:pt x="2035257" y="2181795"/>
                      <a:pt x="2230641" y="1869179"/>
                      <a:pt x="2299026" y="1699846"/>
                    </a:cubicBezTo>
                    <a:cubicBezTo>
                      <a:pt x="2367411" y="1530513"/>
                      <a:pt x="2364154" y="1471897"/>
                      <a:pt x="2377180" y="1367692"/>
                    </a:cubicBezTo>
                    <a:cubicBezTo>
                      <a:pt x="2390206" y="1263487"/>
                      <a:pt x="2422770" y="1178820"/>
                      <a:pt x="2377180" y="1074615"/>
                    </a:cubicBezTo>
                    <a:cubicBezTo>
                      <a:pt x="2331590" y="970410"/>
                      <a:pt x="2217615" y="807590"/>
                      <a:pt x="2103641" y="742462"/>
                    </a:cubicBezTo>
                    <a:cubicBezTo>
                      <a:pt x="1989667" y="677334"/>
                      <a:pt x="1862667" y="722923"/>
                      <a:pt x="1693334" y="683846"/>
                    </a:cubicBezTo>
                    <a:cubicBezTo>
                      <a:pt x="1524001" y="644769"/>
                      <a:pt x="1299308" y="612205"/>
                      <a:pt x="1087641" y="508000"/>
                    </a:cubicBezTo>
                    <a:cubicBezTo>
                      <a:pt x="875974" y="403795"/>
                      <a:pt x="592667" y="117230"/>
                      <a:pt x="423334" y="58615"/>
                    </a:cubicBezTo>
                    <a:cubicBezTo>
                      <a:pt x="254001" y="0"/>
                      <a:pt x="136769" y="65129"/>
                      <a:pt x="71641" y="156308"/>
                    </a:cubicBezTo>
                    <a:cubicBezTo>
                      <a:pt x="6513" y="247487"/>
                      <a:pt x="0" y="338666"/>
                      <a:pt x="32564" y="605692"/>
                    </a:cubicBezTo>
                    <a:cubicBezTo>
                      <a:pt x="65128" y="872718"/>
                      <a:pt x="211667" y="1387231"/>
                      <a:pt x="267026" y="1758462"/>
                    </a:cubicBezTo>
                    <a:cubicBezTo>
                      <a:pt x="322385" y="2129693"/>
                      <a:pt x="343551" y="2481385"/>
                      <a:pt x="364718" y="2833077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4471299" y="3947727"/>
                <a:ext cx="233635" cy="1153089"/>
              </a:xfrm>
              <a:custGeom>
                <a:avLst/>
                <a:gdLst>
                  <a:gd name="connsiteX0" fmla="*/ 81411 w 234462"/>
                  <a:gd name="connsiteY0" fmla="*/ 0 h 1152769"/>
                  <a:gd name="connsiteX1" fmla="*/ 22795 w 234462"/>
                  <a:gd name="connsiteY1" fmla="*/ 136769 h 1152769"/>
                  <a:gd name="connsiteX2" fmla="*/ 218180 w 234462"/>
                  <a:gd name="connsiteY2" fmla="*/ 351693 h 1152769"/>
                  <a:gd name="connsiteX3" fmla="*/ 120487 w 234462"/>
                  <a:gd name="connsiteY3" fmla="*/ 918308 h 1152769"/>
                  <a:gd name="connsiteX4" fmla="*/ 120487 w 234462"/>
                  <a:gd name="connsiteY4" fmla="*/ 1152769 h 1152769"/>
                  <a:gd name="connsiteX5" fmla="*/ 120487 w 234462"/>
                  <a:gd name="connsiteY5" fmla="*/ 1152769 h 1152769"/>
                  <a:gd name="connsiteX6" fmla="*/ 120487 w 234462"/>
                  <a:gd name="connsiteY6" fmla="*/ 1152769 h 115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462" h="1152769">
                    <a:moveTo>
                      <a:pt x="81411" y="0"/>
                    </a:moveTo>
                    <a:cubicBezTo>
                      <a:pt x="40705" y="39077"/>
                      <a:pt x="0" y="78154"/>
                      <a:pt x="22795" y="136769"/>
                    </a:cubicBezTo>
                    <a:cubicBezTo>
                      <a:pt x="45590" y="195384"/>
                      <a:pt x="201898" y="221437"/>
                      <a:pt x="218180" y="351693"/>
                    </a:cubicBezTo>
                    <a:cubicBezTo>
                      <a:pt x="234462" y="481949"/>
                      <a:pt x="136769" y="784795"/>
                      <a:pt x="120487" y="918308"/>
                    </a:cubicBezTo>
                    <a:cubicBezTo>
                      <a:pt x="104205" y="1051821"/>
                      <a:pt x="120487" y="1152769"/>
                      <a:pt x="120487" y="1152769"/>
                    </a:cubicBezTo>
                    <a:lnTo>
                      <a:pt x="120487" y="1152769"/>
                    </a:lnTo>
                    <a:lnTo>
                      <a:pt x="120487" y="1152769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5999663" y="3947727"/>
                <a:ext cx="330984" cy="136706"/>
              </a:xfrm>
              <a:custGeom>
                <a:avLst/>
                <a:gdLst>
                  <a:gd name="connsiteX0" fmla="*/ 332154 w 332154"/>
                  <a:gd name="connsiteY0" fmla="*/ 0 h 136770"/>
                  <a:gd name="connsiteX1" fmla="*/ 234461 w 332154"/>
                  <a:gd name="connsiteY1" fmla="*/ 117231 h 136770"/>
                  <a:gd name="connsiteX2" fmla="*/ 0 w 332154"/>
                  <a:gd name="connsiteY2" fmla="*/ 117231 h 1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154" h="136770">
                    <a:moveTo>
                      <a:pt x="332154" y="0"/>
                    </a:moveTo>
                    <a:cubicBezTo>
                      <a:pt x="310987" y="48846"/>
                      <a:pt x="289820" y="97693"/>
                      <a:pt x="234461" y="117231"/>
                    </a:cubicBezTo>
                    <a:cubicBezTo>
                      <a:pt x="179102" y="136770"/>
                      <a:pt x="89551" y="127000"/>
                      <a:pt x="0" y="117231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5931521" y="1736650"/>
                <a:ext cx="1372607" cy="1468108"/>
              </a:xfrm>
              <a:custGeom>
                <a:avLst/>
                <a:gdLst>
                  <a:gd name="connsiteX0" fmla="*/ 1357923 w 1374205"/>
                  <a:gd name="connsiteY0" fmla="*/ 413565 h 1468642"/>
                  <a:gd name="connsiteX1" fmla="*/ 1240692 w 1374205"/>
                  <a:gd name="connsiteY1" fmla="*/ 198642 h 1468642"/>
                  <a:gd name="connsiteX2" fmla="*/ 752231 w 1374205"/>
                  <a:gd name="connsiteY2" fmla="*/ 100949 h 1468642"/>
                  <a:gd name="connsiteX3" fmla="*/ 29308 w 1374205"/>
                  <a:gd name="connsiteY3" fmla="*/ 804334 h 1468642"/>
                  <a:gd name="connsiteX4" fmla="*/ 576385 w 1374205"/>
                  <a:gd name="connsiteY4" fmla="*/ 1390488 h 1468642"/>
                  <a:gd name="connsiteX5" fmla="*/ 810846 w 1374205"/>
                  <a:gd name="connsiteY5" fmla="*/ 1273257 h 1468642"/>
                  <a:gd name="connsiteX6" fmla="*/ 947615 w 1374205"/>
                  <a:gd name="connsiteY6" fmla="*/ 862949 h 1468642"/>
                  <a:gd name="connsiteX7" fmla="*/ 1221154 w 1374205"/>
                  <a:gd name="connsiteY7" fmla="*/ 628488 h 1468642"/>
                  <a:gd name="connsiteX8" fmla="*/ 1338385 w 1374205"/>
                  <a:gd name="connsiteY8" fmla="*/ 550334 h 1468642"/>
                  <a:gd name="connsiteX9" fmla="*/ 1357923 w 1374205"/>
                  <a:gd name="connsiteY9" fmla="*/ 413565 h 146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4205" h="1468642">
                    <a:moveTo>
                      <a:pt x="1357923" y="413565"/>
                    </a:moveTo>
                    <a:cubicBezTo>
                      <a:pt x="1341641" y="354950"/>
                      <a:pt x="1341641" y="250745"/>
                      <a:pt x="1240692" y="198642"/>
                    </a:cubicBezTo>
                    <a:cubicBezTo>
                      <a:pt x="1139743" y="146539"/>
                      <a:pt x="954128" y="0"/>
                      <a:pt x="752231" y="100949"/>
                    </a:cubicBezTo>
                    <a:cubicBezTo>
                      <a:pt x="550334" y="201898"/>
                      <a:pt x="58616" y="589411"/>
                      <a:pt x="29308" y="804334"/>
                    </a:cubicBezTo>
                    <a:cubicBezTo>
                      <a:pt x="0" y="1019257"/>
                      <a:pt x="446129" y="1312334"/>
                      <a:pt x="576385" y="1390488"/>
                    </a:cubicBezTo>
                    <a:cubicBezTo>
                      <a:pt x="706641" y="1468642"/>
                      <a:pt x="748974" y="1361180"/>
                      <a:pt x="810846" y="1273257"/>
                    </a:cubicBezTo>
                    <a:cubicBezTo>
                      <a:pt x="872718" y="1185334"/>
                      <a:pt x="879230" y="970411"/>
                      <a:pt x="947615" y="862949"/>
                    </a:cubicBezTo>
                    <a:cubicBezTo>
                      <a:pt x="1016000" y="755487"/>
                      <a:pt x="1156026" y="680591"/>
                      <a:pt x="1221154" y="628488"/>
                    </a:cubicBezTo>
                    <a:cubicBezTo>
                      <a:pt x="1286282" y="576386"/>
                      <a:pt x="1312334" y="582898"/>
                      <a:pt x="1338385" y="550334"/>
                    </a:cubicBezTo>
                    <a:cubicBezTo>
                      <a:pt x="1364436" y="517770"/>
                      <a:pt x="1374205" y="472180"/>
                      <a:pt x="1357923" y="413565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5003469" y="2461788"/>
                <a:ext cx="1307708" cy="1144172"/>
              </a:xfrm>
              <a:custGeom>
                <a:avLst/>
                <a:gdLst>
                  <a:gd name="connsiteX0" fmla="*/ 39077 w 1309077"/>
                  <a:gd name="connsiteY0" fmla="*/ 351692 h 1142867"/>
                  <a:gd name="connsiteX1" fmla="*/ 566616 w 1309077"/>
                  <a:gd name="connsiteY1" fmla="*/ 0 h 1142867"/>
                  <a:gd name="connsiteX2" fmla="*/ 664308 w 1309077"/>
                  <a:gd name="connsiteY2" fmla="*/ 0 h 1142867"/>
                  <a:gd name="connsiteX3" fmla="*/ 859692 w 1309077"/>
                  <a:gd name="connsiteY3" fmla="*/ 254000 h 1142867"/>
                  <a:gd name="connsiteX4" fmla="*/ 1094154 w 1309077"/>
                  <a:gd name="connsiteY4" fmla="*/ 527539 h 1142867"/>
                  <a:gd name="connsiteX5" fmla="*/ 1289539 w 1309077"/>
                  <a:gd name="connsiteY5" fmla="*/ 703385 h 1142867"/>
                  <a:gd name="connsiteX6" fmla="*/ 1309077 w 1309077"/>
                  <a:gd name="connsiteY6" fmla="*/ 840154 h 1142867"/>
                  <a:gd name="connsiteX7" fmla="*/ 1016000 w 1309077"/>
                  <a:gd name="connsiteY7" fmla="*/ 1035539 h 1142867"/>
                  <a:gd name="connsiteX8" fmla="*/ 254000 w 1309077"/>
                  <a:gd name="connsiteY8" fmla="*/ 1133231 h 1142867"/>
                  <a:gd name="connsiteX9" fmla="*/ 58616 w 1309077"/>
                  <a:gd name="connsiteY9" fmla="*/ 1016000 h 1142867"/>
                  <a:gd name="connsiteX10" fmla="*/ 39077 w 1309077"/>
                  <a:gd name="connsiteY10" fmla="*/ 859692 h 1142867"/>
                  <a:gd name="connsiteX11" fmla="*/ 0 w 1309077"/>
                  <a:gd name="connsiteY11" fmla="*/ 390769 h 1142867"/>
                  <a:gd name="connsiteX12" fmla="*/ 97692 w 1309077"/>
                  <a:gd name="connsiteY12" fmla="*/ 273539 h 114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09077" h="1142867">
                    <a:moveTo>
                      <a:pt x="39077" y="351692"/>
                    </a:moveTo>
                    <a:lnTo>
                      <a:pt x="566616" y="0"/>
                    </a:lnTo>
                    <a:lnTo>
                      <a:pt x="664308" y="0"/>
                    </a:lnTo>
                    <a:lnTo>
                      <a:pt x="859692" y="254000"/>
                    </a:lnTo>
                    <a:lnTo>
                      <a:pt x="1094154" y="527539"/>
                    </a:lnTo>
                    <a:lnTo>
                      <a:pt x="1289539" y="703385"/>
                    </a:lnTo>
                    <a:lnTo>
                      <a:pt x="1309077" y="840154"/>
                    </a:lnTo>
                    <a:cubicBezTo>
                      <a:pt x="1030239" y="1039325"/>
                      <a:pt x="1147590" y="1035539"/>
                      <a:pt x="1016000" y="1035539"/>
                    </a:cubicBezTo>
                    <a:cubicBezTo>
                      <a:pt x="372028" y="1142867"/>
                      <a:pt x="627926" y="1133231"/>
                      <a:pt x="254000" y="1133231"/>
                    </a:cubicBezTo>
                    <a:lnTo>
                      <a:pt x="58616" y="1016000"/>
                    </a:lnTo>
                    <a:cubicBezTo>
                      <a:pt x="38156" y="872783"/>
                      <a:pt x="39077" y="925284"/>
                      <a:pt x="39077" y="859692"/>
                    </a:cubicBezTo>
                    <a:lnTo>
                      <a:pt x="0" y="390769"/>
                    </a:lnTo>
                    <a:lnTo>
                      <a:pt x="97692" y="273539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322592" y="1885244"/>
                <a:ext cx="1674387" cy="1613729"/>
              </a:xfrm>
              <a:custGeom>
                <a:avLst/>
                <a:gdLst>
                  <a:gd name="connsiteX0" fmla="*/ 0 w 1677051"/>
                  <a:gd name="connsiteY0" fmla="*/ 517769 h 1611922"/>
                  <a:gd name="connsiteX1" fmla="*/ 156308 w 1677051"/>
                  <a:gd name="connsiteY1" fmla="*/ 244230 h 1611922"/>
                  <a:gd name="connsiteX2" fmla="*/ 683847 w 1677051"/>
                  <a:gd name="connsiteY2" fmla="*/ 9769 h 1611922"/>
                  <a:gd name="connsiteX3" fmla="*/ 898770 w 1677051"/>
                  <a:gd name="connsiteY3" fmla="*/ 185615 h 1611922"/>
                  <a:gd name="connsiteX4" fmla="*/ 879231 w 1677051"/>
                  <a:gd name="connsiteY4" fmla="*/ 517769 h 1611922"/>
                  <a:gd name="connsiteX5" fmla="*/ 1152770 w 1677051"/>
                  <a:gd name="connsiteY5" fmla="*/ 849923 h 1611922"/>
                  <a:gd name="connsiteX6" fmla="*/ 1367693 w 1677051"/>
                  <a:gd name="connsiteY6" fmla="*/ 849923 h 1611922"/>
                  <a:gd name="connsiteX7" fmla="*/ 1602154 w 1677051"/>
                  <a:gd name="connsiteY7" fmla="*/ 1045307 h 1611922"/>
                  <a:gd name="connsiteX8" fmla="*/ 1524000 w 1677051"/>
                  <a:gd name="connsiteY8" fmla="*/ 1533769 h 1611922"/>
                  <a:gd name="connsiteX9" fmla="*/ 683847 w 1677051"/>
                  <a:gd name="connsiteY9" fmla="*/ 1475153 h 1611922"/>
                  <a:gd name="connsiteX10" fmla="*/ 136770 w 1677051"/>
                  <a:gd name="connsiteY10" fmla="*/ 713153 h 1611922"/>
                  <a:gd name="connsiteX11" fmla="*/ 58616 w 1677051"/>
                  <a:gd name="connsiteY11" fmla="*/ 498230 h 161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77051" h="1611922">
                    <a:moveTo>
                      <a:pt x="0" y="517769"/>
                    </a:moveTo>
                    <a:cubicBezTo>
                      <a:pt x="21167" y="423333"/>
                      <a:pt x="42334" y="328897"/>
                      <a:pt x="156308" y="244230"/>
                    </a:cubicBezTo>
                    <a:cubicBezTo>
                      <a:pt x="270282" y="159563"/>
                      <a:pt x="560103" y="19538"/>
                      <a:pt x="683847" y="9769"/>
                    </a:cubicBezTo>
                    <a:cubicBezTo>
                      <a:pt x="807591" y="0"/>
                      <a:pt x="866206" y="100948"/>
                      <a:pt x="898770" y="185615"/>
                    </a:cubicBezTo>
                    <a:cubicBezTo>
                      <a:pt x="931334" y="270282"/>
                      <a:pt x="836898" y="407051"/>
                      <a:pt x="879231" y="517769"/>
                    </a:cubicBezTo>
                    <a:cubicBezTo>
                      <a:pt x="921564" y="628487"/>
                      <a:pt x="1071360" y="794564"/>
                      <a:pt x="1152770" y="849923"/>
                    </a:cubicBezTo>
                    <a:cubicBezTo>
                      <a:pt x="1234180" y="905282"/>
                      <a:pt x="1292796" y="817359"/>
                      <a:pt x="1367693" y="849923"/>
                    </a:cubicBezTo>
                    <a:cubicBezTo>
                      <a:pt x="1442590" y="882487"/>
                      <a:pt x="1576103" y="931333"/>
                      <a:pt x="1602154" y="1045307"/>
                    </a:cubicBezTo>
                    <a:cubicBezTo>
                      <a:pt x="1628205" y="1159281"/>
                      <a:pt x="1677051" y="1462128"/>
                      <a:pt x="1524000" y="1533769"/>
                    </a:cubicBezTo>
                    <a:cubicBezTo>
                      <a:pt x="1370949" y="1605410"/>
                      <a:pt x="915052" y="1611922"/>
                      <a:pt x="683847" y="1475153"/>
                    </a:cubicBezTo>
                    <a:cubicBezTo>
                      <a:pt x="452642" y="1338384"/>
                      <a:pt x="240975" y="875974"/>
                      <a:pt x="136770" y="713153"/>
                    </a:cubicBezTo>
                    <a:cubicBezTo>
                      <a:pt x="32565" y="550333"/>
                      <a:pt x="45590" y="524281"/>
                      <a:pt x="58616" y="498230"/>
                    </a:cubicBezTo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4296073" y="794564"/>
                <a:ext cx="1317444" cy="1904975"/>
              </a:xfrm>
              <a:custGeom>
                <a:avLst/>
                <a:gdLst>
                  <a:gd name="connsiteX0" fmla="*/ 3256 w 1318846"/>
                  <a:gd name="connsiteY0" fmla="*/ 1178821 h 1905000"/>
                  <a:gd name="connsiteX1" fmla="*/ 374486 w 1318846"/>
                  <a:gd name="connsiteY1" fmla="*/ 885744 h 1905000"/>
                  <a:gd name="connsiteX2" fmla="*/ 511256 w 1318846"/>
                  <a:gd name="connsiteY2" fmla="*/ 299590 h 1905000"/>
                  <a:gd name="connsiteX3" fmla="*/ 1195102 w 1318846"/>
                  <a:gd name="connsiteY3" fmla="*/ 45590 h 1905000"/>
                  <a:gd name="connsiteX4" fmla="*/ 1253717 w 1318846"/>
                  <a:gd name="connsiteY4" fmla="*/ 573128 h 1905000"/>
                  <a:gd name="connsiteX5" fmla="*/ 1077871 w 1318846"/>
                  <a:gd name="connsiteY5" fmla="*/ 1081128 h 1905000"/>
                  <a:gd name="connsiteX6" fmla="*/ 1214640 w 1318846"/>
                  <a:gd name="connsiteY6" fmla="*/ 1452359 h 1905000"/>
                  <a:gd name="connsiteX7" fmla="*/ 862948 w 1318846"/>
                  <a:gd name="connsiteY7" fmla="*/ 1804051 h 1905000"/>
                  <a:gd name="connsiteX8" fmla="*/ 354948 w 1318846"/>
                  <a:gd name="connsiteY8" fmla="*/ 1804051 h 1905000"/>
                  <a:gd name="connsiteX9" fmla="*/ 3256 w 1318846"/>
                  <a:gd name="connsiteY9" fmla="*/ 1178821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8846" h="1905000">
                    <a:moveTo>
                      <a:pt x="3256" y="1178821"/>
                    </a:moveTo>
                    <a:cubicBezTo>
                      <a:pt x="6512" y="1025770"/>
                      <a:pt x="289819" y="1032283"/>
                      <a:pt x="374486" y="885744"/>
                    </a:cubicBezTo>
                    <a:cubicBezTo>
                      <a:pt x="459153" y="739206"/>
                      <a:pt x="374487" y="439616"/>
                      <a:pt x="511256" y="299590"/>
                    </a:cubicBezTo>
                    <a:cubicBezTo>
                      <a:pt x="648025" y="159564"/>
                      <a:pt x="1071359" y="0"/>
                      <a:pt x="1195102" y="45590"/>
                    </a:cubicBezTo>
                    <a:cubicBezTo>
                      <a:pt x="1318846" y="91180"/>
                      <a:pt x="1273255" y="400538"/>
                      <a:pt x="1253717" y="573128"/>
                    </a:cubicBezTo>
                    <a:cubicBezTo>
                      <a:pt x="1234179" y="745718"/>
                      <a:pt x="1084384" y="934590"/>
                      <a:pt x="1077871" y="1081128"/>
                    </a:cubicBezTo>
                    <a:cubicBezTo>
                      <a:pt x="1071358" y="1227666"/>
                      <a:pt x="1250461" y="1331872"/>
                      <a:pt x="1214640" y="1452359"/>
                    </a:cubicBezTo>
                    <a:cubicBezTo>
                      <a:pt x="1178820" y="1572846"/>
                      <a:pt x="1006230" y="1745436"/>
                      <a:pt x="862948" y="1804051"/>
                    </a:cubicBezTo>
                    <a:cubicBezTo>
                      <a:pt x="719666" y="1862666"/>
                      <a:pt x="498230" y="1905000"/>
                      <a:pt x="354948" y="1804051"/>
                    </a:cubicBezTo>
                    <a:cubicBezTo>
                      <a:pt x="211666" y="1703102"/>
                      <a:pt x="0" y="1331872"/>
                      <a:pt x="3256" y="1178821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2699564" y="839143"/>
                <a:ext cx="1933982" cy="1304653"/>
              </a:xfrm>
              <a:custGeom>
                <a:avLst/>
                <a:gdLst>
                  <a:gd name="connsiteX0" fmla="*/ 1169051 w 1934307"/>
                  <a:gd name="connsiteY0" fmla="*/ 882487 h 1305821"/>
                  <a:gd name="connsiteX1" fmla="*/ 856436 w 1934307"/>
                  <a:gd name="connsiteY1" fmla="*/ 1038795 h 1305821"/>
                  <a:gd name="connsiteX2" fmla="*/ 582898 w 1934307"/>
                  <a:gd name="connsiteY2" fmla="*/ 1292795 h 1305821"/>
                  <a:gd name="connsiteX3" fmla="*/ 407051 w 1934307"/>
                  <a:gd name="connsiteY3" fmla="*/ 1116949 h 1305821"/>
                  <a:gd name="connsiteX4" fmla="*/ 133513 w 1934307"/>
                  <a:gd name="connsiteY4" fmla="*/ 1038795 h 1305821"/>
                  <a:gd name="connsiteX5" fmla="*/ 55359 w 1934307"/>
                  <a:gd name="connsiteY5" fmla="*/ 687102 h 1305821"/>
                  <a:gd name="connsiteX6" fmla="*/ 465667 w 1934307"/>
                  <a:gd name="connsiteY6" fmla="*/ 452641 h 1305821"/>
                  <a:gd name="connsiteX7" fmla="*/ 641513 w 1934307"/>
                  <a:gd name="connsiteY7" fmla="*/ 140026 h 1305821"/>
                  <a:gd name="connsiteX8" fmla="*/ 1032282 w 1934307"/>
                  <a:gd name="connsiteY8" fmla="*/ 61872 h 1305821"/>
                  <a:gd name="connsiteX9" fmla="*/ 1129974 w 1934307"/>
                  <a:gd name="connsiteY9" fmla="*/ 140026 h 1305821"/>
                  <a:gd name="connsiteX10" fmla="*/ 1129974 w 1934307"/>
                  <a:gd name="connsiteY10" fmla="*/ 140026 h 1305821"/>
                  <a:gd name="connsiteX11" fmla="*/ 1677051 w 1934307"/>
                  <a:gd name="connsiteY11" fmla="*/ 22795 h 1305821"/>
                  <a:gd name="connsiteX12" fmla="*/ 1931051 w 1934307"/>
                  <a:gd name="connsiteY12" fmla="*/ 276795 h 1305821"/>
                  <a:gd name="connsiteX13" fmla="*/ 1657513 w 1934307"/>
                  <a:gd name="connsiteY13" fmla="*/ 765256 h 1305821"/>
                  <a:gd name="connsiteX14" fmla="*/ 1559821 w 1934307"/>
                  <a:gd name="connsiteY14" fmla="*/ 882487 h 1305821"/>
                  <a:gd name="connsiteX15" fmla="*/ 1423051 w 1934307"/>
                  <a:gd name="connsiteY15" fmla="*/ 902026 h 1305821"/>
                  <a:gd name="connsiteX16" fmla="*/ 1247205 w 1934307"/>
                  <a:gd name="connsiteY16" fmla="*/ 902026 h 1305821"/>
                  <a:gd name="connsiteX17" fmla="*/ 1169051 w 1934307"/>
                  <a:gd name="connsiteY17" fmla="*/ 882487 h 130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4307" h="1305821">
                    <a:moveTo>
                      <a:pt x="1169051" y="882487"/>
                    </a:moveTo>
                    <a:cubicBezTo>
                      <a:pt x="1103923" y="905282"/>
                      <a:pt x="954128" y="970410"/>
                      <a:pt x="856436" y="1038795"/>
                    </a:cubicBezTo>
                    <a:cubicBezTo>
                      <a:pt x="758744" y="1107180"/>
                      <a:pt x="657796" y="1279769"/>
                      <a:pt x="582898" y="1292795"/>
                    </a:cubicBezTo>
                    <a:cubicBezTo>
                      <a:pt x="508001" y="1305821"/>
                      <a:pt x="481949" y="1159282"/>
                      <a:pt x="407051" y="1116949"/>
                    </a:cubicBezTo>
                    <a:cubicBezTo>
                      <a:pt x="332153" y="1074616"/>
                      <a:pt x="192128" y="1110436"/>
                      <a:pt x="133513" y="1038795"/>
                    </a:cubicBezTo>
                    <a:cubicBezTo>
                      <a:pt x="74898" y="967154"/>
                      <a:pt x="0" y="784794"/>
                      <a:pt x="55359" y="687102"/>
                    </a:cubicBezTo>
                    <a:cubicBezTo>
                      <a:pt x="110718" y="589410"/>
                      <a:pt x="367975" y="543820"/>
                      <a:pt x="465667" y="452641"/>
                    </a:cubicBezTo>
                    <a:cubicBezTo>
                      <a:pt x="563359" y="361462"/>
                      <a:pt x="547077" y="205154"/>
                      <a:pt x="641513" y="140026"/>
                    </a:cubicBezTo>
                    <a:cubicBezTo>
                      <a:pt x="735949" y="74898"/>
                      <a:pt x="950872" y="61872"/>
                      <a:pt x="1032282" y="61872"/>
                    </a:cubicBezTo>
                    <a:cubicBezTo>
                      <a:pt x="1113692" y="61872"/>
                      <a:pt x="1129974" y="140026"/>
                      <a:pt x="1129974" y="140026"/>
                    </a:cubicBezTo>
                    <a:lnTo>
                      <a:pt x="1129974" y="140026"/>
                    </a:lnTo>
                    <a:cubicBezTo>
                      <a:pt x="1221154" y="120488"/>
                      <a:pt x="1543538" y="0"/>
                      <a:pt x="1677051" y="22795"/>
                    </a:cubicBezTo>
                    <a:cubicBezTo>
                      <a:pt x="1810564" y="45590"/>
                      <a:pt x="1934307" y="153052"/>
                      <a:pt x="1931051" y="276795"/>
                    </a:cubicBezTo>
                    <a:cubicBezTo>
                      <a:pt x="1927795" y="400538"/>
                      <a:pt x="1719385" y="664307"/>
                      <a:pt x="1657513" y="765256"/>
                    </a:cubicBezTo>
                    <a:cubicBezTo>
                      <a:pt x="1595641" y="866205"/>
                      <a:pt x="1598898" y="859692"/>
                      <a:pt x="1559821" y="882487"/>
                    </a:cubicBezTo>
                    <a:cubicBezTo>
                      <a:pt x="1520744" y="905282"/>
                      <a:pt x="1475154" y="898770"/>
                      <a:pt x="1423051" y="902026"/>
                    </a:cubicBezTo>
                    <a:cubicBezTo>
                      <a:pt x="1370948" y="905282"/>
                      <a:pt x="1296051" y="905283"/>
                      <a:pt x="1247205" y="902026"/>
                    </a:cubicBezTo>
                    <a:cubicBezTo>
                      <a:pt x="1198359" y="898770"/>
                      <a:pt x="1234179" y="859692"/>
                      <a:pt x="1169051" y="882487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3682779" y="987737"/>
                <a:ext cx="204432" cy="704334"/>
              </a:xfrm>
              <a:custGeom>
                <a:avLst/>
                <a:gdLst>
                  <a:gd name="connsiteX0" fmla="*/ 205154 w 205154"/>
                  <a:gd name="connsiteY0" fmla="*/ 703385 h 703385"/>
                  <a:gd name="connsiteX1" fmla="*/ 29308 w 205154"/>
                  <a:gd name="connsiteY1" fmla="*/ 527539 h 703385"/>
                  <a:gd name="connsiteX2" fmla="*/ 29308 w 205154"/>
                  <a:gd name="connsiteY2" fmla="*/ 136769 h 703385"/>
                  <a:gd name="connsiteX3" fmla="*/ 185615 w 205154"/>
                  <a:gd name="connsiteY3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154" h="703385">
                    <a:moveTo>
                      <a:pt x="205154" y="703385"/>
                    </a:moveTo>
                    <a:cubicBezTo>
                      <a:pt x="131885" y="662680"/>
                      <a:pt x="58616" y="621975"/>
                      <a:pt x="29308" y="527539"/>
                    </a:cubicBezTo>
                    <a:cubicBezTo>
                      <a:pt x="0" y="433103"/>
                      <a:pt x="3257" y="224692"/>
                      <a:pt x="29308" y="136769"/>
                    </a:cubicBezTo>
                    <a:cubicBezTo>
                      <a:pt x="55359" y="48846"/>
                      <a:pt x="120487" y="24423"/>
                      <a:pt x="185615" y="0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1" name="Freeform 40"/>
            <p:cNvSpPr/>
            <p:nvPr/>
          </p:nvSpPr>
          <p:spPr bwMode="auto">
            <a:xfrm>
              <a:off x="2984050" y="5161827"/>
              <a:ext cx="245818" cy="331968"/>
            </a:xfrm>
            <a:custGeom>
              <a:avLst/>
              <a:gdLst>
                <a:gd name="connsiteX0" fmla="*/ 371231 w 371231"/>
                <a:gd name="connsiteY0" fmla="*/ 136769 h 468923"/>
                <a:gd name="connsiteX1" fmla="*/ 234462 w 371231"/>
                <a:gd name="connsiteY1" fmla="*/ 0 h 468923"/>
                <a:gd name="connsiteX2" fmla="*/ 78154 w 371231"/>
                <a:gd name="connsiteY2" fmla="*/ 0 h 468923"/>
                <a:gd name="connsiteX3" fmla="*/ 0 w 371231"/>
                <a:gd name="connsiteY3" fmla="*/ 58615 h 468923"/>
                <a:gd name="connsiteX4" fmla="*/ 0 w 371231"/>
                <a:gd name="connsiteY4" fmla="*/ 117230 h 468923"/>
                <a:gd name="connsiteX5" fmla="*/ 39077 w 371231"/>
                <a:gd name="connsiteY5" fmla="*/ 410307 h 468923"/>
                <a:gd name="connsiteX6" fmla="*/ 97693 w 371231"/>
                <a:gd name="connsiteY6" fmla="*/ 468923 h 468923"/>
                <a:gd name="connsiteX7" fmla="*/ 117231 w 371231"/>
                <a:gd name="connsiteY7" fmla="*/ 234461 h 468923"/>
                <a:gd name="connsiteX8" fmla="*/ 214923 w 371231"/>
                <a:gd name="connsiteY8" fmla="*/ 234461 h 468923"/>
                <a:gd name="connsiteX9" fmla="*/ 214923 w 371231"/>
                <a:gd name="connsiteY9" fmla="*/ 175846 h 468923"/>
                <a:gd name="connsiteX10" fmla="*/ 293077 w 371231"/>
                <a:gd name="connsiteY10" fmla="*/ 175846 h 468923"/>
                <a:gd name="connsiteX11" fmla="*/ 371231 w 371231"/>
                <a:gd name="connsiteY11" fmla="*/ 136769 h 46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1231" h="468923">
                  <a:moveTo>
                    <a:pt x="371231" y="136769"/>
                  </a:moveTo>
                  <a:lnTo>
                    <a:pt x="234462" y="0"/>
                  </a:lnTo>
                  <a:lnTo>
                    <a:pt x="78154" y="0"/>
                  </a:lnTo>
                  <a:lnTo>
                    <a:pt x="0" y="58615"/>
                  </a:lnTo>
                  <a:lnTo>
                    <a:pt x="0" y="117230"/>
                  </a:lnTo>
                  <a:lnTo>
                    <a:pt x="39077" y="410307"/>
                  </a:lnTo>
                  <a:lnTo>
                    <a:pt x="97693" y="468923"/>
                  </a:lnTo>
                  <a:lnTo>
                    <a:pt x="117231" y="234461"/>
                  </a:lnTo>
                  <a:lnTo>
                    <a:pt x="214923" y="234461"/>
                  </a:lnTo>
                  <a:lnTo>
                    <a:pt x="214923" y="175846"/>
                  </a:lnTo>
                  <a:lnTo>
                    <a:pt x="293077" y="175846"/>
                  </a:lnTo>
                  <a:lnTo>
                    <a:pt x="371231" y="136769"/>
                  </a:lnTo>
                  <a:close/>
                </a:path>
              </a:pathLst>
            </a:custGeom>
            <a:solidFill>
              <a:srgbClr val="0000FF">
                <a:alpha val="24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" name="Group 52"/>
          <p:cNvGrpSpPr/>
          <p:nvPr/>
        </p:nvGrpSpPr>
        <p:grpSpPr>
          <a:xfrm>
            <a:off x="6212160" y="3915448"/>
            <a:ext cx="1600200" cy="1801792"/>
            <a:chOff x="-2714838" y="4980007"/>
            <a:chExt cx="1462299" cy="2106592"/>
          </a:xfrm>
        </p:grpSpPr>
        <p:grpSp>
          <p:nvGrpSpPr>
            <p:cNvPr id="53" name="Group 17"/>
            <p:cNvGrpSpPr>
              <a:grpSpLocks/>
            </p:cNvGrpSpPr>
            <p:nvPr/>
          </p:nvGrpSpPr>
          <p:grpSpPr bwMode="auto">
            <a:xfrm>
              <a:off x="-2714838" y="4980007"/>
              <a:ext cx="1462299" cy="2106592"/>
              <a:chOff x="3199626" y="1447800"/>
              <a:chExt cx="2254214" cy="2835029"/>
            </a:xfrm>
          </p:grpSpPr>
          <p:sp>
            <p:nvSpPr>
              <p:cNvPr id="57" name="Freeform 56"/>
              <p:cNvSpPr/>
              <p:nvPr/>
            </p:nvSpPr>
            <p:spPr>
              <a:xfrm>
                <a:off x="4623085" y="1556840"/>
                <a:ext cx="659098" cy="816283"/>
              </a:xfrm>
              <a:custGeom>
                <a:avLst/>
                <a:gdLst>
                  <a:gd name="connsiteX0" fmla="*/ 156307 w 1344896"/>
                  <a:gd name="connsiteY0" fmla="*/ 237718 h 1527256"/>
                  <a:gd name="connsiteX1" fmla="*/ 722923 w 1344896"/>
                  <a:gd name="connsiteY1" fmla="*/ 3256 h 1527256"/>
                  <a:gd name="connsiteX2" fmla="*/ 1113692 w 1344896"/>
                  <a:gd name="connsiteY2" fmla="*/ 218179 h 1527256"/>
                  <a:gd name="connsiteX3" fmla="*/ 1269999 w 1344896"/>
                  <a:gd name="connsiteY3" fmla="*/ 628487 h 1527256"/>
                  <a:gd name="connsiteX4" fmla="*/ 664307 w 1344896"/>
                  <a:gd name="connsiteY4" fmla="*/ 1156026 h 1527256"/>
                  <a:gd name="connsiteX5" fmla="*/ 410307 w 1344896"/>
                  <a:gd name="connsiteY5" fmla="*/ 1331872 h 1527256"/>
                  <a:gd name="connsiteX6" fmla="*/ 253999 w 1344896"/>
                  <a:gd name="connsiteY6" fmla="*/ 1488179 h 1527256"/>
                  <a:gd name="connsiteX7" fmla="*/ 117230 w 1344896"/>
                  <a:gd name="connsiteY7" fmla="*/ 1507718 h 1527256"/>
                  <a:gd name="connsiteX8" fmla="*/ 39076 w 1344896"/>
                  <a:gd name="connsiteY8" fmla="*/ 1370949 h 1527256"/>
                  <a:gd name="connsiteX9" fmla="*/ 19538 w 1344896"/>
                  <a:gd name="connsiteY9" fmla="*/ 1019256 h 1527256"/>
                  <a:gd name="connsiteX10" fmla="*/ 19538 w 1344896"/>
                  <a:gd name="connsiteY10" fmla="*/ 608949 h 1527256"/>
                  <a:gd name="connsiteX11" fmla="*/ 19538 w 1344896"/>
                  <a:gd name="connsiteY11" fmla="*/ 413564 h 1527256"/>
                  <a:gd name="connsiteX12" fmla="*/ 156307 w 1344896"/>
                  <a:gd name="connsiteY12" fmla="*/ 237718 h 15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44896" h="1527256">
                    <a:moveTo>
                      <a:pt x="156307" y="237718"/>
                    </a:moveTo>
                    <a:cubicBezTo>
                      <a:pt x="273538" y="169333"/>
                      <a:pt x="563359" y="6512"/>
                      <a:pt x="722923" y="3256"/>
                    </a:cubicBezTo>
                    <a:cubicBezTo>
                      <a:pt x="882487" y="0"/>
                      <a:pt x="1022513" y="113974"/>
                      <a:pt x="1113692" y="218179"/>
                    </a:cubicBezTo>
                    <a:cubicBezTo>
                      <a:pt x="1204871" y="322384"/>
                      <a:pt x="1344896" y="472179"/>
                      <a:pt x="1269999" y="628487"/>
                    </a:cubicBezTo>
                    <a:cubicBezTo>
                      <a:pt x="1195102" y="784795"/>
                      <a:pt x="807589" y="1038795"/>
                      <a:pt x="664307" y="1156026"/>
                    </a:cubicBezTo>
                    <a:cubicBezTo>
                      <a:pt x="521025" y="1273257"/>
                      <a:pt x="478692" y="1276513"/>
                      <a:pt x="410307" y="1331872"/>
                    </a:cubicBezTo>
                    <a:cubicBezTo>
                      <a:pt x="341922" y="1387231"/>
                      <a:pt x="302845" y="1458871"/>
                      <a:pt x="253999" y="1488179"/>
                    </a:cubicBezTo>
                    <a:cubicBezTo>
                      <a:pt x="205153" y="1517487"/>
                      <a:pt x="153050" y="1527256"/>
                      <a:pt x="117230" y="1507718"/>
                    </a:cubicBezTo>
                    <a:cubicBezTo>
                      <a:pt x="81410" y="1488180"/>
                      <a:pt x="55358" y="1452359"/>
                      <a:pt x="39076" y="1370949"/>
                    </a:cubicBezTo>
                    <a:cubicBezTo>
                      <a:pt x="22794" y="1289539"/>
                      <a:pt x="22794" y="1146256"/>
                      <a:pt x="19538" y="1019256"/>
                    </a:cubicBezTo>
                    <a:cubicBezTo>
                      <a:pt x="16282" y="892256"/>
                      <a:pt x="19538" y="608949"/>
                      <a:pt x="19538" y="608949"/>
                    </a:cubicBezTo>
                    <a:cubicBezTo>
                      <a:pt x="19538" y="508000"/>
                      <a:pt x="0" y="475436"/>
                      <a:pt x="19538" y="413564"/>
                    </a:cubicBezTo>
                    <a:cubicBezTo>
                      <a:pt x="39076" y="351692"/>
                      <a:pt x="39076" y="306103"/>
                      <a:pt x="156307" y="237718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491912" y="3074307"/>
                <a:ext cx="665577" cy="1135829"/>
              </a:xfrm>
              <a:custGeom>
                <a:avLst/>
                <a:gdLst>
                  <a:gd name="connsiteX0" fmla="*/ 970411 w 1357924"/>
                  <a:gd name="connsiteY0" fmla="*/ 2106898 h 2126437"/>
                  <a:gd name="connsiteX1" fmla="*/ 970411 w 1357924"/>
                  <a:gd name="connsiteY1" fmla="*/ 1364437 h 2126437"/>
                  <a:gd name="connsiteX2" fmla="*/ 1087642 w 1357924"/>
                  <a:gd name="connsiteY2" fmla="*/ 895513 h 2126437"/>
                  <a:gd name="connsiteX3" fmla="*/ 1243950 w 1357924"/>
                  <a:gd name="connsiteY3" fmla="*/ 524283 h 2126437"/>
                  <a:gd name="connsiteX4" fmla="*/ 1341642 w 1357924"/>
                  <a:gd name="connsiteY4" fmla="*/ 231206 h 2126437"/>
                  <a:gd name="connsiteX5" fmla="*/ 1341642 w 1357924"/>
                  <a:gd name="connsiteY5" fmla="*/ 35821 h 2126437"/>
                  <a:gd name="connsiteX6" fmla="*/ 1243950 w 1357924"/>
                  <a:gd name="connsiteY6" fmla="*/ 16283 h 2126437"/>
                  <a:gd name="connsiteX7" fmla="*/ 1146257 w 1357924"/>
                  <a:gd name="connsiteY7" fmla="*/ 16283 h 2126437"/>
                  <a:gd name="connsiteX8" fmla="*/ 1087642 w 1357924"/>
                  <a:gd name="connsiteY8" fmla="*/ 113975 h 2126437"/>
                  <a:gd name="connsiteX9" fmla="*/ 989950 w 1357924"/>
                  <a:gd name="connsiteY9" fmla="*/ 231206 h 2126437"/>
                  <a:gd name="connsiteX10" fmla="*/ 677334 w 1357924"/>
                  <a:gd name="connsiteY10" fmla="*/ 231206 h 2126437"/>
                  <a:gd name="connsiteX11" fmla="*/ 149796 w 1357924"/>
                  <a:gd name="connsiteY11" fmla="*/ 289821 h 2126437"/>
                  <a:gd name="connsiteX12" fmla="*/ 13026 w 1357924"/>
                  <a:gd name="connsiteY12" fmla="*/ 954129 h 2126437"/>
                  <a:gd name="connsiteX13" fmla="*/ 227950 w 1357924"/>
                  <a:gd name="connsiteY13" fmla="*/ 1344898 h 2126437"/>
                  <a:gd name="connsiteX14" fmla="*/ 267026 w 1357924"/>
                  <a:gd name="connsiteY14" fmla="*/ 1657513 h 2126437"/>
                  <a:gd name="connsiteX15" fmla="*/ 267026 w 1357924"/>
                  <a:gd name="connsiteY15" fmla="*/ 2126437 h 2126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57924" h="2126437">
                    <a:moveTo>
                      <a:pt x="970411" y="2106898"/>
                    </a:moveTo>
                    <a:cubicBezTo>
                      <a:pt x="960642" y="1836616"/>
                      <a:pt x="950873" y="1566335"/>
                      <a:pt x="970411" y="1364437"/>
                    </a:cubicBezTo>
                    <a:cubicBezTo>
                      <a:pt x="989950" y="1162540"/>
                      <a:pt x="1042052" y="1035539"/>
                      <a:pt x="1087642" y="895513"/>
                    </a:cubicBezTo>
                    <a:cubicBezTo>
                      <a:pt x="1133232" y="755487"/>
                      <a:pt x="1201617" y="635001"/>
                      <a:pt x="1243950" y="524283"/>
                    </a:cubicBezTo>
                    <a:cubicBezTo>
                      <a:pt x="1286283" y="413565"/>
                      <a:pt x="1325360" y="312616"/>
                      <a:pt x="1341642" y="231206"/>
                    </a:cubicBezTo>
                    <a:cubicBezTo>
                      <a:pt x="1357924" y="149796"/>
                      <a:pt x="1357924" y="71642"/>
                      <a:pt x="1341642" y="35821"/>
                    </a:cubicBezTo>
                    <a:cubicBezTo>
                      <a:pt x="1325360" y="0"/>
                      <a:pt x="1276514" y="19539"/>
                      <a:pt x="1243950" y="16283"/>
                    </a:cubicBezTo>
                    <a:cubicBezTo>
                      <a:pt x="1211386" y="13027"/>
                      <a:pt x="1172308" y="1"/>
                      <a:pt x="1146257" y="16283"/>
                    </a:cubicBezTo>
                    <a:cubicBezTo>
                      <a:pt x="1120206" y="32565"/>
                      <a:pt x="1113693" y="78155"/>
                      <a:pt x="1087642" y="113975"/>
                    </a:cubicBezTo>
                    <a:cubicBezTo>
                      <a:pt x="1061591" y="149795"/>
                      <a:pt x="1058335" y="211668"/>
                      <a:pt x="989950" y="231206"/>
                    </a:cubicBezTo>
                    <a:cubicBezTo>
                      <a:pt x="921565" y="250744"/>
                      <a:pt x="817360" y="221437"/>
                      <a:pt x="677334" y="231206"/>
                    </a:cubicBezTo>
                    <a:cubicBezTo>
                      <a:pt x="537308" y="240975"/>
                      <a:pt x="260514" y="169334"/>
                      <a:pt x="149796" y="289821"/>
                    </a:cubicBezTo>
                    <a:cubicBezTo>
                      <a:pt x="39078" y="410308"/>
                      <a:pt x="0" y="778283"/>
                      <a:pt x="13026" y="954129"/>
                    </a:cubicBezTo>
                    <a:cubicBezTo>
                      <a:pt x="26052" y="1129975"/>
                      <a:pt x="185617" y="1227667"/>
                      <a:pt x="227950" y="1344898"/>
                    </a:cubicBezTo>
                    <a:cubicBezTo>
                      <a:pt x="270283" y="1462129"/>
                      <a:pt x="260513" y="1527257"/>
                      <a:pt x="267026" y="1657513"/>
                    </a:cubicBezTo>
                    <a:cubicBezTo>
                      <a:pt x="273539" y="1787769"/>
                      <a:pt x="270282" y="1957103"/>
                      <a:pt x="267026" y="2126437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3402052" y="2727501"/>
                <a:ext cx="1185406" cy="1555328"/>
              </a:xfrm>
              <a:custGeom>
                <a:avLst/>
                <a:gdLst>
                  <a:gd name="connsiteX0" fmla="*/ 1888718 w 2422770"/>
                  <a:gd name="connsiteY0" fmla="*/ 2911231 h 2911231"/>
                  <a:gd name="connsiteX1" fmla="*/ 1966872 w 2422770"/>
                  <a:gd name="connsiteY1" fmla="*/ 2383692 h 2911231"/>
                  <a:gd name="connsiteX2" fmla="*/ 2299026 w 2422770"/>
                  <a:gd name="connsiteY2" fmla="*/ 1699846 h 2911231"/>
                  <a:gd name="connsiteX3" fmla="*/ 2377180 w 2422770"/>
                  <a:gd name="connsiteY3" fmla="*/ 1367692 h 2911231"/>
                  <a:gd name="connsiteX4" fmla="*/ 2377180 w 2422770"/>
                  <a:gd name="connsiteY4" fmla="*/ 1074615 h 2911231"/>
                  <a:gd name="connsiteX5" fmla="*/ 2103641 w 2422770"/>
                  <a:gd name="connsiteY5" fmla="*/ 742462 h 2911231"/>
                  <a:gd name="connsiteX6" fmla="*/ 1693334 w 2422770"/>
                  <a:gd name="connsiteY6" fmla="*/ 683846 h 2911231"/>
                  <a:gd name="connsiteX7" fmla="*/ 1087641 w 2422770"/>
                  <a:gd name="connsiteY7" fmla="*/ 508000 h 2911231"/>
                  <a:gd name="connsiteX8" fmla="*/ 423334 w 2422770"/>
                  <a:gd name="connsiteY8" fmla="*/ 58615 h 2911231"/>
                  <a:gd name="connsiteX9" fmla="*/ 71641 w 2422770"/>
                  <a:gd name="connsiteY9" fmla="*/ 156308 h 2911231"/>
                  <a:gd name="connsiteX10" fmla="*/ 32564 w 2422770"/>
                  <a:gd name="connsiteY10" fmla="*/ 605692 h 2911231"/>
                  <a:gd name="connsiteX11" fmla="*/ 267026 w 2422770"/>
                  <a:gd name="connsiteY11" fmla="*/ 1758462 h 2911231"/>
                  <a:gd name="connsiteX12" fmla="*/ 364718 w 2422770"/>
                  <a:gd name="connsiteY12" fmla="*/ 2833077 h 291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22770" h="2911231">
                    <a:moveTo>
                      <a:pt x="1888718" y="2911231"/>
                    </a:moveTo>
                    <a:cubicBezTo>
                      <a:pt x="1893602" y="2748410"/>
                      <a:pt x="1898487" y="2585589"/>
                      <a:pt x="1966872" y="2383692"/>
                    </a:cubicBezTo>
                    <a:cubicBezTo>
                      <a:pt x="2035257" y="2181795"/>
                      <a:pt x="2230641" y="1869179"/>
                      <a:pt x="2299026" y="1699846"/>
                    </a:cubicBezTo>
                    <a:cubicBezTo>
                      <a:pt x="2367411" y="1530513"/>
                      <a:pt x="2364154" y="1471897"/>
                      <a:pt x="2377180" y="1367692"/>
                    </a:cubicBezTo>
                    <a:cubicBezTo>
                      <a:pt x="2390206" y="1263487"/>
                      <a:pt x="2422770" y="1178820"/>
                      <a:pt x="2377180" y="1074615"/>
                    </a:cubicBezTo>
                    <a:cubicBezTo>
                      <a:pt x="2331590" y="970410"/>
                      <a:pt x="2217615" y="807590"/>
                      <a:pt x="2103641" y="742462"/>
                    </a:cubicBezTo>
                    <a:cubicBezTo>
                      <a:pt x="1989667" y="677334"/>
                      <a:pt x="1862667" y="722923"/>
                      <a:pt x="1693334" y="683846"/>
                    </a:cubicBezTo>
                    <a:cubicBezTo>
                      <a:pt x="1524001" y="644769"/>
                      <a:pt x="1299308" y="612205"/>
                      <a:pt x="1087641" y="508000"/>
                    </a:cubicBezTo>
                    <a:cubicBezTo>
                      <a:pt x="875974" y="403795"/>
                      <a:pt x="592667" y="117230"/>
                      <a:pt x="423334" y="58615"/>
                    </a:cubicBezTo>
                    <a:cubicBezTo>
                      <a:pt x="254001" y="0"/>
                      <a:pt x="136769" y="65129"/>
                      <a:pt x="71641" y="156308"/>
                    </a:cubicBezTo>
                    <a:cubicBezTo>
                      <a:pt x="6513" y="247487"/>
                      <a:pt x="0" y="338666"/>
                      <a:pt x="32564" y="605692"/>
                    </a:cubicBezTo>
                    <a:cubicBezTo>
                      <a:pt x="65128" y="872718"/>
                      <a:pt x="211667" y="1387231"/>
                      <a:pt x="267026" y="1758462"/>
                    </a:cubicBezTo>
                    <a:cubicBezTo>
                      <a:pt x="322385" y="2129693"/>
                      <a:pt x="343551" y="2481385"/>
                      <a:pt x="364718" y="2833077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4067628" y="3207578"/>
                <a:ext cx="113358" cy="616377"/>
              </a:xfrm>
              <a:custGeom>
                <a:avLst/>
                <a:gdLst>
                  <a:gd name="connsiteX0" fmla="*/ 81411 w 234462"/>
                  <a:gd name="connsiteY0" fmla="*/ 0 h 1152769"/>
                  <a:gd name="connsiteX1" fmla="*/ 22795 w 234462"/>
                  <a:gd name="connsiteY1" fmla="*/ 136769 h 1152769"/>
                  <a:gd name="connsiteX2" fmla="*/ 218180 w 234462"/>
                  <a:gd name="connsiteY2" fmla="*/ 351693 h 1152769"/>
                  <a:gd name="connsiteX3" fmla="*/ 120487 w 234462"/>
                  <a:gd name="connsiteY3" fmla="*/ 918308 h 1152769"/>
                  <a:gd name="connsiteX4" fmla="*/ 120487 w 234462"/>
                  <a:gd name="connsiteY4" fmla="*/ 1152769 h 1152769"/>
                  <a:gd name="connsiteX5" fmla="*/ 120487 w 234462"/>
                  <a:gd name="connsiteY5" fmla="*/ 1152769 h 1152769"/>
                  <a:gd name="connsiteX6" fmla="*/ 120487 w 234462"/>
                  <a:gd name="connsiteY6" fmla="*/ 1152769 h 115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462" h="1152769">
                    <a:moveTo>
                      <a:pt x="81411" y="0"/>
                    </a:moveTo>
                    <a:cubicBezTo>
                      <a:pt x="40705" y="39077"/>
                      <a:pt x="0" y="78154"/>
                      <a:pt x="22795" y="136769"/>
                    </a:cubicBezTo>
                    <a:cubicBezTo>
                      <a:pt x="45590" y="195384"/>
                      <a:pt x="201898" y="221437"/>
                      <a:pt x="218180" y="351693"/>
                    </a:cubicBezTo>
                    <a:cubicBezTo>
                      <a:pt x="234462" y="481949"/>
                      <a:pt x="136769" y="784795"/>
                      <a:pt x="120487" y="918308"/>
                    </a:cubicBezTo>
                    <a:cubicBezTo>
                      <a:pt x="104205" y="1051821"/>
                      <a:pt x="120487" y="1152769"/>
                      <a:pt x="120487" y="1152769"/>
                    </a:cubicBezTo>
                    <a:lnTo>
                      <a:pt x="120487" y="1152769"/>
                    </a:lnTo>
                    <a:lnTo>
                      <a:pt x="120487" y="1152769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4814175" y="3207578"/>
                <a:ext cx="163560" cy="72693"/>
              </a:xfrm>
              <a:custGeom>
                <a:avLst/>
                <a:gdLst>
                  <a:gd name="connsiteX0" fmla="*/ 332154 w 332154"/>
                  <a:gd name="connsiteY0" fmla="*/ 0 h 136770"/>
                  <a:gd name="connsiteX1" fmla="*/ 234461 w 332154"/>
                  <a:gd name="connsiteY1" fmla="*/ 117231 h 136770"/>
                  <a:gd name="connsiteX2" fmla="*/ 0 w 332154"/>
                  <a:gd name="connsiteY2" fmla="*/ 117231 h 1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154" h="136770">
                    <a:moveTo>
                      <a:pt x="332154" y="0"/>
                    </a:moveTo>
                    <a:cubicBezTo>
                      <a:pt x="310987" y="48846"/>
                      <a:pt x="289820" y="97693"/>
                      <a:pt x="234461" y="117231"/>
                    </a:cubicBezTo>
                    <a:cubicBezTo>
                      <a:pt x="179102" y="136770"/>
                      <a:pt x="89551" y="127000"/>
                      <a:pt x="0" y="117231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4781787" y="2026316"/>
                <a:ext cx="672053" cy="784479"/>
              </a:xfrm>
              <a:custGeom>
                <a:avLst/>
                <a:gdLst>
                  <a:gd name="connsiteX0" fmla="*/ 1357923 w 1374205"/>
                  <a:gd name="connsiteY0" fmla="*/ 413565 h 1468642"/>
                  <a:gd name="connsiteX1" fmla="*/ 1240692 w 1374205"/>
                  <a:gd name="connsiteY1" fmla="*/ 198642 h 1468642"/>
                  <a:gd name="connsiteX2" fmla="*/ 752231 w 1374205"/>
                  <a:gd name="connsiteY2" fmla="*/ 100949 h 1468642"/>
                  <a:gd name="connsiteX3" fmla="*/ 29308 w 1374205"/>
                  <a:gd name="connsiteY3" fmla="*/ 804334 h 1468642"/>
                  <a:gd name="connsiteX4" fmla="*/ 576385 w 1374205"/>
                  <a:gd name="connsiteY4" fmla="*/ 1390488 h 1468642"/>
                  <a:gd name="connsiteX5" fmla="*/ 810846 w 1374205"/>
                  <a:gd name="connsiteY5" fmla="*/ 1273257 h 1468642"/>
                  <a:gd name="connsiteX6" fmla="*/ 947615 w 1374205"/>
                  <a:gd name="connsiteY6" fmla="*/ 862949 h 1468642"/>
                  <a:gd name="connsiteX7" fmla="*/ 1221154 w 1374205"/>
                  <a:gd name="connsiteY7" fmla="*/ 628488 h 1468642"/>
                  <a:gd name="connsiteX8" fmla="*/ 1338385 w 1374205"/>
                  <a:gd name="connsiteY8" fmla="*/ 550334 h 1468642"/>
                  <a:gd name="connsiteX9" fmla="*/ 1357923 w 1374205"/>
                  <a:gd name="connsiteY9" fmla="*/ 413565 h 1468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4205" h="1468642">
                    <a:moveTo>
                      <a:pt x="1357923" y="413565"/>
                    </a:moveTo>
                    <a:cubicBezTo>
                      <a:pt x="1341641" y="354950"/>
                      <a:pt x="1341641" y="250745"/>
                      <a:pt x="1240692" y="198642"/>
                    </a:cubicBezTo>
                    <a:cubicBezTo>
                      <a:pt x="1139743" y="146539"/>
                      <a:pt x="954128" y="0"/>
                      <a:pt x="752231" y="100949"/>
                    </a:cubicBezTo>
                    <a:cubicBezTo>
                      <a:pt x="550334" y="201898"/>
                      <a:pt x="58616" y="589411"/>
                      <a:pt x="29308" y="804334"/>
                    </a:cubicBezTo>
                    <a:cubicBezTo>
                      <a:pt x="0" y="1019257"/>
                      <a:pt x="446129" y="1312334"/>
                      <a:pt x="576385" y="1390488"/>
                    </a:cubicBezTo>
                    <a:cubicBezTo>
                      <a:pt x="706641" y="1468642"/>
                      <a:pt x="748974" y="1361180"/>
                      <a:pt x="810846" y="1273257"/>
                    </a:cubicBezTo>
                    <a:cubicBezTo>
                      <a:pt x="872718" y="1185334"/>
                      <a:pt x="879230" y="970411"/>
                      <a:pt x="947615" y="862949"/>
                    </a:cubicBezTo>
                    <a:cubicBezTo>
                      <a:pt x="1016000" y="755487"/>
                      <a:pt x="1156026" y="680591"/>
                      <a:pt x="1221154" y="628488"/>
                    </a:cubicBezTo>
                    <a:cubicBezTo>
                      <a:pt x="1286282" y="576386"/>
                      <a:pt x="1312334" y="582898"/>
                      <a:pt x="1338385" y="550334"/>
                    </a:cubicBezTo>
                    <a:cubicBezTo>
                      <a:pt x="1364436" y="517770"/>
                      <a:pt x="1374205" y="472180"/>
                      <a:pt x="1357923" y="413565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4326733" y="2414012"/>
                <a:ext cx="641285" cy="611833"/>
              </a:xfrm>
              <a:custGeom>
                <a:avLst/>
                <a:gdLst>
                  <a:gd name="connsiteX0" fmla="*/ 39077 w 1309077"/>
                  <a:gd name="connsiteY0" fmla="*/ 351692 h 1142867"/>
                  <a:gd name="connsiteX1" fmla="*/ 566616 w 1309077"/>
                  <a:gd name="connsiteY1" fmla="*/ 0 h 1142867"/>
                  <a:gd name="connsiteX2" fmla="*/ 664308 w 1309077"/>
                  <a:gd name="connsiteY2" fmla="*/ 0 h 1142867"/>
                  <a:gd name="connsiteX3" fmla="*/ 859692 w 1309077"/>
                  <a:gd name="connsiteY3" fmla="*/ 254000 h 1142867"/>
                  <a:gd name="connsiteX4" fmla="*/ 1094154 w 1309077"/>
                  <a:gd name="connsiteY4" fmla="*/ 527539 h 1142867"/>
                  <a:gd name="connsiteX5" fmla="*/ 1289539 w 1309077"/>
                  <a:gd name="connsiteY5" fmla="*/ 703385 h 1142867"/>
                  <a:gd name="connsiteX6" fmla="*/ 1309077 w 1309077"/>
                  <a:gd name="connsiteY6" fmla="*/ 840154 h 1142867"/>
                  <a:gd name="connsiteX7" fmla="*/ 1016000 w 1309077"/>
                  <a:gd name="connsiteY7" fmla="*/ 1035539 h 1142867"/>
                  <a:gd name="connsiteX8" fmla="*/ 254000 w 1309077"/>
                  <a:gd name="connsiteY8" fmla="*/ 1133231 h 1142867"/>
                  <a:gd name="connsiteX9" fmla="*/ 58616 w 1309077"/>
                  <a:gd name="connsiteY9" fmla="*/ 1016000 h 1142867"/>
                  <a:gd name="connsiteX10" fmla="*/ 39077 w 1309077"/>
                  <a:gd name="connsiteY10" fmla="*/ 859692 h 1142867"/>
                  <a:gd name="connsiteX11" fmla="*/ 0 w 1309077"/>
                  <a:gd name="connsiteY11" fmla="*/ 390769 h 1142867"/>
                  <a:gd name="connsiteX12" fmla="*/ 97692 w 1309077"/>
                  <a:gd name="connsiteY12" fmla="*/ 273539 h 114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09077" h="1142867">
                    <a:moveTo>
                      <a:pt x="39077" y="351692"/>
                    </a:moveTo>
                    <a:lnTo>
                      <a:pt x="566616" y="0"/>
                    </a:lnTo>
                    <a:lnTo>
                      <a:pt x="664308" y="0"/>
                    </a:lnTo>
                    <a:lnTo>
                      <a:pt x="859692" y="254000"/>
                    </a:lnTo>
                    <a:lnTo>
                      <a:pt x="1094154" y="527539"/>
                    </a:lnTo>
                    <a:lnTo>
                      <a:pt x="1289539" y="703385"/>
                    </a:lnTo>
                    <a:lnTo>
                      <a:pt x="1309077" y="840154"/>
                    </a:lnTo>
                    <a:cubicBezTo>
                      <a:pt x="1030239" y="1039325"/>
                      <a:pt x="1147590" y="1035539"/>
                      <a:pt x="1016000" y="1035539"/>
                    </a:cubicBezTo>
                    <a:cubicBezTo>
                      <a:pt x="372028" y="1142867"/>
                      <a:pt x="627926" y="1133231"/>
                      <a:pt x="254000" y="1133231"/>
                    </a:cubicBezTo>
                    <a:lnTo>
                      <a:pt x="58616" y="1016000"/>
                    </a:lnTo>
                    <a:cubicBezTo>
                      <a:pt x="38156" y="872783"/>
                      <a:pt x="39077" y="925284"/>
                      <a:pt x="39077" y="859692"/>
                    </a:cubicBezTo>
                    <a:lnTo>
                      <a:pt x="0" y="390769"/>
                    </a:lnTo>
                    <a:lnTo>
                      <a:pt x="97692" y="273539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3980180" y="1447800"/>
                <a:ext cx="646144" cy="1017703"/>
              </a:xfrm>
              <a:custGeom>
                <a:avLst/>
                <a:gdLst>
                  <a:gd name="connsiteX0" fmla="*/ 3256 w 1318846"/>
                  <a:gd name="connsiteY0" fmla="*/ 1178821 h 1905000"/>
                  <a:gd name="connsiteX1" fmla="*/ 374486 w 1318846"/>
                  <a:gd name="connsiteY1" fmla="*/ 885744 h 1905000"/>
                  <a:gd name="connsiteX2" fmla="*/ 511256 w 1318846"/>
                  <a:gd name="connsiteY2" fmla="*/ 299590 h 1905000"/>
                  <a:gd name="connsiteX3" fmla="*/ 1195102 w 1318846"/>
                  <a:gd name="connsiteY3" fmla="*/ 45590 h 1905000"/>
                  <a:gd name="connsiteX4" fmla="*/ 1253717 w 1318846"/>
                  <a:gd name="connsiteY4" fmla="*/ 573128 h 1905000"/>
                  <a:gd name="connsiteX5" fmla="*/ 1077871 w 1318846"/>
                  <a:gd name="connsiteY5" fmla="*/ 1081128 h 1905000"/>
                  <a:gd name="connsiteX6" fmla="*/ 1214640 w 1318846"/>
                  <a:gd name="connsiteY6" fmla="*/ 1452359 h 1905000"/>
                  <a:gd name="connsiteX7" fmla="*/ 862948 w 1318846"/>
                  <a:gd name="connsiteY7" fmla="*/ 1804051 h 1905000"/>
                  <a:gd name="connsiteX8" fmla="*/ 354948 w 1318846"/>
                  <a:gd name="connsiteY8" fmla="*/ 1804051 h 1905000"/>
                  <a:gd name="connsiteX9" fmla="*/ 3256 w 1318846"/>
                  <a:gd name="connsiteY9" fmla="*/ 1178821 h 190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8846" h="1905000">
                    <a:moveTo>
                      <a:pt x="3256" y="1178821"/>
                    </a:moveTo>
                    <a:cubicBezTo>
                      <a:pt x="6512" y="1025770"/>
                      <a:pt x="289819" y="1032283"/>
                      <a:pt x="374486" y="885744"/>
                    </a:cubicBezTo>
                    <a:cubicBezTo>
                      <a:pt x="459153" y="739206"/>
                      <a:pt x="374487" y="439616"/>
                      <a:pt x="511256" y="299590"/>
                    </a:cubicBezTo>
                    <a:cubicBezTo>
                      <a:pt x="648025" y="159564"/>
                      <a:pt x="1071359" y="0"/>
                      <a:pt x="1195102" y="45590"/>
                    </a:cubicBezTo>
                    <a:cubicBezTo>
                      <a:pt x="1318846" y="91180"/>
                      <a:pt x="1273255" y="400538"/>
                      <a:pt x="1253717" y="573128"/>
                    </a:cubicBezTo>
                    <a:cubicBezTo>
                      <a:pt x="1234179" y="745718"/>
                      <a:pt x="1084384" y="934590"/>
                      <a:pt x="1077871" y="1081128"/>
                    </a:cubicBezTo>
                    <a:cubicBezTo>
                      <a:pt x="1071358" y="1227666"/>
                      <a:pt x="1250461" y="1331872"/>
                      <a:pt x="1214640" y="1452359"/>
                    </a:cubicBezTo>
                    <a:cubicBezTo>
                      <a:pt x="1178820" y="1572846"/>
                      <a:pt x="1006230" y="1745436"/>
                      <a:pt x="862948" y="1804051"/>
                    </a:cubicBezTo>
                    <a:cubicBezTo>
                      <a:pt x="719666" y="1862666"/>
                      <a:pt x="498230" y="1905000"/>
                      <a:pt x="354948" y="1804051"/>
                    </a:cubicBezTo>
                    <a:cubicBezTo>
                      <a:pt x="211666" y="1703102"/>
                      <a:pt x="0" y="1331872"/>
                      <a:pt x="3256" y="1178821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199626" y="1547753"/>
                <a:ext cx="947353" cy="696642"/>
              </a:xfrm>
              <a:custGeom>
                <a:avLst/>
                <a:gdLst>
                  <a:gd name="connsiteX0" fmla="*/ 1169051 w 1934307"/>
                  <a:gd name="connsiteY0" fmla="*/ 882487 h 1305821"/>
                  <a:gd name="connsiteX1" fmla="*/ 856436 w 1934307"/>
                  <a:gd name="connsiteY1" fmla="*/ 1038795 h 1305821"/>
                  <a:gd name="connsiteX2" fmla="*/ 582898 w 1934307"/>
                  <a:gd name="connsiteY2" fmla="*/ 1292795 h 1305821"/>
                  <a:gd name="connsiteX3" fmla="*/ 407051 w 1934307"/>
                  <a:gd name="connsiteY3" fmla="*/ 1116949 h 1305821"/>
                  <a:gd name="connsiteX4" fmla="*/ 133513 w 1934307"/>
                  <a:gd name="connsiteY4" fmla="*/ 1038795 h 1305821"/>
                  <a:gd name="connsiteX5" fmla="*/ 55359 w 1934307"/>
                  <a:gd name="connsiteY5" fmla="*/ 687102 h 1305821"/>
                  <a:gd name="connsiteX6" fmla="*/ 465667 w 1934307"/>
                  <a:gd name="connsiteY6" fmla="*/ 452641 h 1305821"/>
                  <a:gd name="connsiteX7" fmla="*/ 641513 w 1934307"/>
                  <a:gd name="connsiteY7" fmla="*/ 140026 h 1305821"/>
                  <a:gd name="connsiteX8" fmla="*/ 1032282 w 1934307"/>
                  <a:gd name="connsiteY8" fmla="*/ 61872 h 1305821"/>
                  <a:gd name="connsiteX9" fmla="*/ 1129974 w 1934307"/>
                  <a:gd name="connsiteY9" fmla="*/ 140026 h 1305821"/>
                  <a:gd name="connsiteX10" fmla="*/ 1129974 w 1934307"/>
                  <a:gd name="connsiteY10" fmla="*/ 140026 h 1305821"/>
                  <a:gd name="connsiteX11" fmla="*/ 1677051 w 1934307"/>
                  <a:gd name="connsiteY11" fmla="*/ 22795 h 1305821"/>
                  <a:gd name="connsiteX12" fmla="*/ 1931051 w 1934307"/>
                  <a:gd name="connsiteY12" fmla="*/ 276795 h 1305821"/>
                  <a:gd name="connsiteX13" fmla="*/ 1657513 w 1934307"/>
                  <a:gd name="connsiteY13" fmla="*/ 765256 h 1305821"/>
                  <a:gd name="connsiteX14" fmla="*/ 1559821 w 1934307"/>
                  <a:gd name="connsiteY14" fmla="*/ 882487 h 1305821"/>
                  <a:gd name="connsiteX15" fmla="*/ 1423051 w 1934307"/>
                  <a:gd name="connsiteY15" fmla="*/ 902026 h 1305821"/>
                  <a:gd name="connsiteX16" fmla="*/ 1247205 w 1934307"/>
                  <a:gd name="connsiteY16" fmla="*/ 902026 h 1305821"/>
                  <a:gd name="connsiteX17" fmla="*/ 1169051 w 1934307"/>
                  <a:gd name="connsiteY17" fmla="*/ 882487 h 130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4307" h="1305821">
                    <a:moveTo>
                      <a:pt x="1169051" y="882487"/>
                    </a:moveTo>
                    <a:cubicBezTo>
                      <a:pt x="1103923" y="905282"/>
                      <a:pt x="954128" y="970410"/>
                      <a:pt x="856436" y="1038795"/>
                    </a:cubicBezTo>
                    <a:cubicBezTo>
                      <a:pt x="758744" y="1107180"/>
                      <a:pt x="657796" y="1279769"/>
                      <a:pt x="582898" y="1292795"/>
                    </a:cubicBezTo>
                    <a:cubicBezTo>
                      <a:pt x="508001" y="1305821"/>
                      <a:pt x="481949" y="1159282"/>
                      <a:pt x="407051" y="1116949"/>
                    </a:cubicBezTo>
                    <a:cubicBezTo>
                      <a:pt x="332153" y="1074616"/>
                      <a:pt x="192128" y="1110436"/>
                      <a:pt x="133513" y="1038795"/>
                    </a:cubicBezTo>
                    <a:cubicBezTo>
                      <a:pt x="74898" y="967154"/>
                      <a:pt x="0" y="784794"/>
                      <a:pt x="55359" y="687102"/>
                    </a:cubicBezTo>
                    <a:cubicBezTo>
                      <a:pt x="110718" y="589410"/>
                      <a:pt x="367975" y="543820"/>
                      <a:pt x="465667" y="452641"/>
                    </a:cubicBezTo>
                    <a:cubicBezTo>
                      <a:pt x="563359" y="361462"/>
                      <a:pt x="547077" y="205154"/>
                      <a:pt x="641513" y="140026"/>
                    </a:cubicBezTo>
                    <a:cubicBezTo>
                      <a:pt x="735949" y="74898"/>
                      <a:pt x="950872" y="61872"/>
                      <a:pt x="1032282" y="61872"/>
                    </a:cubicBezTo>
                    <a:cubicBezTo>
                      <a:pt x="1113692" y="61872"/>
                      <a:pt x="1129974" y="140026"/>
                      <a:pt x="1129974" y="140026"/>
                    </a:cubicBezTo>
                    <a:lnTo>
                      <a:pt x="1129974" y="140026"/>
                    </a:lnTo>
                    <a:cubicBezTo>
                      <a:pt x="1221154" y="120488"/>
                      <a:pt x="1543538" y="0"/>
                      <a:pt x="1677051" y="22795"/>
                    </a:cubicBezTo>
                    <a:cubicBezTo>
                      <a:pt x="1810564" y="45590"/>
                      <a:pt x="1934307" y="153052"/>
                      <a:pt x="1931051" y="276795"/>
                    </a:cubicBezTo>
                    <a:cubicBezTo>
                      <a:pt x="1927795" y="400538"/>
                      <a:pt x="1719385" y="664307"/>
                      <a:pt x="1657513" y="765256"/>
                    </a:cubicBezTo>
                    <a:cubicBezTo>
                      <a:pt x="1595641" y="866205"/>
                      <a:pt x="1598898" y="859692"/>
                      <a:pt x="1559821" y="882487"/>
                    </a:cubicBezTo>
                    <a:cubicBezTo>
                      <a:pt x="1520744" y="905282"/>
                      <a:pt x="1475154" y="898770"/>
                      <a:pt x="1423051" y="902026"/>
                    </a:cubicBezTo>
                    <a:cubicBezTo>
                      <a:pt x="1370948" y="905282"/>
                      <a:pt x="1296051" y="905283"/>
                      <a:pt x="1247205" y="902026"/>
                    </a:cubicBezTo>
                    <a:cubicBezTo>
                      <a:pt x="1198359" y="898770"/>
                      <a:pt x="1234179" y="859692"/>
                      <a:pt x="1169051" y="882487"/>
                    </a:cubicBezTo>
                    <a:close/>
                  </a:path>
                </a:pathLst>
              </a:custGeom>
              <a:solidFill>
                <a:srgbClr val="0000FF">
                  <a:alpha val="24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3680590" y="1628019"/>
                <a:ext cx="100403" cy="375581"/>
              </a:xfrm>
              <a:custGeom>
                <a:avLst/>
                <a:gdLst>
                  <a:gd name="connsiteX0" fmla="*/ 205154 w 205154"/>
                  <a:gd name="connsiteY0" fmla="*/ 703385 h 703385"/>
                  <a:gd name="connsiteX1" fmla="*/ 29308 w 205154"/>
                  <a:gd name="connsiteY1" fmla="*/ 527539 h 703385"/>
                  <a:gd name="connsiteX2" fmla="*/ 29308 w 205154"/>
                  <a:gd name="connsiteY2" fmla="*/ 136769 h 703385"/>
                  <a:gd name="connsiteX3" fmla="*/ 185615 w 205154"/>
                  <a:gd name="connsiteY3" fmla="*/ 0 h 70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154" h="703385">
                    <a:moveTo>
                      <a:pt x="205154" y="703385"/>
                    </a:moveTo>
                    <a:cubicBezTo>
                      <a:pt x="131885" y="662680"/>
                      <a:pt x="58616" y="621975"/>
                      <a:pt x="29308" y="527539"/>
                    </a:cubicBezTo>
                    <a:cubicBezTo>
                      <a:pt x="0" y="433103"/>
                      <a:pt x="3257" y="224692"/>
                      <a:pt x="29308" y="136769"/>
                    </a:cubicBezTo>
                    <a:cubicBezTo>
                      <a:pt x="55359" y="48846"/>
                      <a:pt x="120487" y="24423"/>
                      <a:pt x="185615" y="0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54" name="Group 19"/>
              <p:cNvGrpSpPr>
                <a:grpSpLocks/>
              </p:cNvGrpSpPr>
              <p:nvPr/>
            </p:nvGrpSpPr>
            <p:grpSpPr bwMode="auto">
              <a:xfrm>
                <a:off x="3518650" y="2058119"/>
                <a:ext cx="824277" cy="896548"/>
                <a:chOff x="914173" y="4496519"/>
                <a:chExt cx="824277" cy="896548"/>
              </a:xfrm>
            </p:grpSpPr>
            <p:sp>
              <p:nvSpPr>
                <p:cNvPr id="68" name="Freeform 67"/>
                <p:cNvSpPr/>
                <p:nvPr/>
              </p:nvSpPr>
              <p:spPr>
                <a:xfrm>
                  <a:off x="914173" y="4496519"/>
                  <a:ext cx="821038" cy="860201"/>
                </a:xfrm>
                <a:custGeom>
                  <a:avLst/>
                  <a:gdLst>
                    <a:gd name="connsiteX0" fmla="*/ 0 w 1677051"/>
                    <a:gd name="connsiteY0" fmla="*/ 517769 h 1611922"/>
                    <a:gd name="connsiteX1" fmla="*/ 156308 w 1677051"/>
                    <a:gd name="connsiteY1" fmla="*/ 244230 h 1611922"/>
                    <a:gd name="connsiteX2" fmla="*/ 683847 w 1677051"/>
                    <a:gd name="connsiteY2" fmla="*/ 9769 h 1611922"/>
                    <a:gd name="connsiteX3" fmla="*/ 898770 w 1677051"/>
                    <a:gd name="connsiteY3" fmla="*/ 185615 h 1611922"/>
                    <a:gd name="connsiteX4" fmla="*/ 879231 w 1677051"/>
                    <a:gd name="connsiteY4" fmla="*/ 517769 h 1611922"/>
                    <a:gd name="connsiteX5" fmla="*/ 1152770 w 1677051"/>
                    <a:gd name="connsiteY5" fmla="*/ 849923 h 1611922"/>
                    <a:gd name="connsiteX6" fmla="*/ 1367693 w 1677051"/>
                    <a:gd name="connsiteY6" fmla="*/ 849923 h 1611922"/>
                    <a:gd name="connsiteX7" fmla="*/ 1602154 w 1677051"/>
                    <a:gd name="connsiteY7" fmla="*/ 1045307 h 1611922"/>
                    <a:gd name="connsiteX8" fmla="*/ 1524000 w 1677051"/>
                    <a:gd name="connsiteY8" fmla="*/ 1533769 h 1611922"/>
                    <a:gd name="connsiteX9" fmla="*/ 683847 w 1677051"/>
                    <a:gd name="connsiteY9" fmla="*/ 1475153 h 1611922"/>
                    <a:gd name="connsiteX10" fmla="*/ 136770 w 1677051"/>
                    <a:gd name="connsiteY10" fmla="*/ 713153 h 1611922"/>
                    <a:gd name="connsiteX11" fmla="*/ 58616 w 1677051"/>
                    <a:gd name="connsiteY11" fmla="*/ 498230 h 1611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77051" h="1611922">
                      <a:moveTo>
                        <a:pt x="0" y="517769"/>
                      </a:moveTo>
                      <a:cubicBezTo>
                        <a:pt x="21167" y="423333"/>
                        <a:pt x="42334" y="328897"/>
                        <a:pt x="156308" y="244230"/>
                      </a:cubicBezTo>
                      <a:cubicBezTo>
                        <a:pt x="270282" y="159563"/>
                        <a:pt x="560103" y="19538"/>
                        <a:pt x="683847" y="9769"/>
                      </a:cubicBezTo>
                      <a:cubicBezTo>
                        <a:pt x="807591" y="0"/>
                        <a:pt x="866206" y="100948"/>
                        <a:pt x="898770" y="185615"/>
                      </a:cubicBezTo>
                      <a:cubicBezTo>
                        <a:pt x="931334" y="270282"/>
                        <a:pt x="836898" y="407051"/>
                        <a:pt x="879231" y="517769"/>
                      </a:cubicBezTo>
                      <a:cubicBezTo>
                        <a:pt x="921564" y="628487"/>
                        <a:pt x="1071360" y="794564"/>
                        <a:pt x="1152770" y="849923"/>
                      </a:cubicBezTo>
                      <a:cubicBezTo>
                        <a:pt x="1234180" y="905282"/>
                        <a:pt x="1292796" y="817359"/>
                        <a:pt x="1367693" y="849923"/>
                      </a:cubicBezTo>
                      <a:cubicBezTo>
                        <a:pt x="1442590" y="882487"/>
                        <a:pt x="1576103" y="931333"/>
                        <a:pt x="1602154" y="1045307"/>
                      </a:cubicBezTo>
                      <a:cubicBezTo>
                        <a:pt x="1628205" y="1159281"/>
                        <a:pt x="1677051" y="1462128"/>
                        <a:pt x="1524000" y="1533769"/>
                      </a:cubicBezTo>
                      <a:cubicBezTo>
                        <a:pt x="1370949" y="1605410"/>
                        <a:pt x="915052" y="1611922"/>
                        <a:pt x="683847" y="1475153"/>
                      </a:cubicBezTo>
                      <a:cubicBezTo>
                        <a:pt x="452642" y="1338384"/>
                        <a:pt x="240975" y="875974"/>
                        <a:pt x="136770" y="713153"/>
                      </a:cubicBezTo>
                      <a:cubicBezTo>
                        <a:pt x="32565" y="550333"/>
                        <a:pt x="45590" y="524281"/>
                        <a:pt x="58616" y="498230"/>
                      </a:cubicBezTo>
                    </a:path>
                  </a:pathLst>
                </a:custGeom>
                <a:solidFill>
                  <a:srgbClr val="0000FF">
                    <a:alpha val="22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9" name="Freeform 68"/>
                <p:cNvSpPr/>
                <p:nvPr/>
              </p:nvSpPr>
              <p:spPr>
                <a:xfrm>
                  <a:off x="1066397" y="4878158"/>
                  <a:ext cx="380560" cy="228680"/>
                </a:xfrm>
                <a:custGeom>
                  <a:avLst/>
                  <a:gdLst>
                    <a:gd name="connsiteX0" fmla="*/ 0 w 312615"/>
                    <a:gd name="connsiteY0" fmla="*/ 305434 h 305434"/>
                    <a:gd name="connsiteX1" fmla="*/ 39076 w 312615"/>
                    <a:gd name="connsiteY1" fmla="*/ 246819 h 305434"/>
                    <a:gd name="connsiteX2" fmla="*/ 97692 w 312615"/>
                    <a:gd name="connsiteY2" fmla="*/ 227280 h 305434"/>
                    <a:gd name="connsiteX3" fmla="*/ 117230 w 312615"/>
                    <a:gd name="connsiteY3" fmla="*/ 129588 h 305434"/>
                    <a:gd name="connsiteX4" fmla="*/ 195384 w 312615"/>
                    <a:gd name="connsiteY4" fmla="*/ 90511 h 305434"/>
                    <a:gd name="connsiteX5" fmla="*/ 254000 w 312615"/>
                    <a:gd name="connsiteY5" fmla="*/ 70973 h 305434"/>
                    <a:gd name="connsiteX6" fmla="*/ 312615 w 312615"/>
                    <a:gd name="connsiteY6" fmla="*/ 12357 h 305434"/>
                    <a:gd name="connsiteX7" fmla="*/ 312615 w 312615"/>
                    <a:gd name="connsiteY7" fmla="*/ 12357 h 305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2615" h="305434">
                      <a:moveTo>
                        <a:pt x="0" y="305434"/>
                      </a:moveTo>
                      <a:cubicBezTo>
                        <a:pt x="13025" y="285896"/>
                        <a:pt x="20740" y="261488"/>
                        <a:pt x="39076" y="246819"/>
                      </a:cubicBezTo>
                      <a:cubicBezTo>
                        <a:pt x="55158" y="233953"/>
                        <a:pt x="86268" y="244417"/>
                        <a:pt x="97692" y="227280"/>
                      </a:cubicBezTo>
                      <a:cubicBezTo>
                        <a:pt x="116113" y="199649"/>
                        <a:pt x="110717" y="162152"/>
                        <a:pt x="117230" y="129588"/>
                      </a:cubicBezTo>
                      <a:cubicBezTo>
                        <a:pt x="234463" y="168664"/>
                        <a:pt x="130255" y="155639"/>
                        <a:pt x="195384" y="90511"/>
                      </a:cubicBezTo>
                      <a:cubicBezTo>
                        <a:pt x="209947" y="75948"/>
                        <a:pt x="234461" y="77486"/>
                        <a:pt x="254000" y="70973"/>
                      </a:cubicBezTo>
                      <a:cubicBezTo>
                        <a:pt x="277657" y="0"/>
                        <a:pt x="252943" y="12357"/>
                        <a:pt x="312615" y="12357"/>
                      </a:cubicBezTo>
                      <a:lnTo>
                        <a:pt x="312615" y="12357"/>
                      </a:lnTo>
                    </a:path>
                  </a:pathLst>
                </a:cu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cap="all"/>
                </a:p>
              </p:txBody>
            </p:sp>
            <p:sp>
              <p:nvSpPr>
                <p:cNvPr id="70" name="Freeform 69"/>
                <p:cNvSpPr/>
                <p:nvPr/>
              </p:nvSpPr>
              <p:spPr>
                <a:xfrm rot="21305448">
                  <a:off x="1077732" y="4905418"/>
                  <a:ext cx="660718" cy="487649"/>
                </a:xfrm>
                <a:custGeom>
                  <a:avLst/>
                  <a:gdLst>
                    <a:gd name="connsiteX0" fmla="*/ 35821 w 661052"/>
                    <a:gd name="connsiteY0" fmla="*/ 195384 h 488461"/>
                    <a:gd name="connsiteX1" fmla="*/ 348437 w 661052"/>
                    <a:gd name="connsiteY1" fmla="*/ 19538 h 488461"/>
                    <a:gd name="connsiteX2" fmla="*/ 407052 w 661052"/>
                    <a:gd name="connsiteY2" fmla="*/ 78154 h 488461"/>
                    <a:gd name="connsiteX3" fmla="*/ 543821 w 661052"/>
                    <a:gd name="connsiteY3" fmla="*/ 58615 h 488461"/>
                    <a:gd name="connsiteX4" fmla="*/ 641514 w 661052"/>
                    <a:gd name="connsiteY4" fmla="*/ 312615 h 488461"/>
                    <a:gd name="connsiteX5" fmla="*/ 426591 w 661052"/>
                    <a:gd name="connsiteY5" fmla="*/ 468923 h 488461"/>
                    <a:gd name="connsiteX6" fmla="*/ 270283 w 661052"/>
                    <a:gd name="connsiteY6" fmla="*/ 429846 h 488461"/>
                    <a:gd name="connsiteX7" fmla="*/ 133514 w 661052"/>
                    <a:gd name="connsiteY7" fmla="*/ 410308 h 488461"/>
                    <a:gd name="connsiteX8" fmla="*/ 35821 w 661052"/>
                    <a:gd name="connsiteY8" fmla="*/ 195384 h 488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61052" h="488461">
                      <a:moveTo>
                        <a:pt x="35821" y="195384"/>
                      </a:moveTo>
                      <a:cubicBezTo>
                        <a:pt x="71642" y="130256"/>
                        <a:pt x="286565" y="39076"/>
                        <a:pt x="348437" y="19538"/>
                      </a:cubicBezTo>
                      <a:cubicBezTo>
                        <a:pt x="410309" y="0"/>
                        <a:pt x="374488" y="71641"/>
                        <a:pt x="407052" y="78154"/>
                      </a:cubicBezTo>
                      <a:cubicBezTo>
                        <a:pt x="439616" y="84667"/>
                        <a:pt x="504744" y="19538"/>
                        <a:pt x="543821" y="58615"/>
                      </a:cubicBezTo>
                      <a:cubicBezTo>
                        <a:pt x="582898" y="97692"/>
                        <a:pt x="661052" y="244230"/>
                        <a:pt x="641514" y="312615"/>
                      </a:cubicBezTo>
                      <a:cubicBezTo>
                        <a:pt x="621976" y="381000"/>
                        <a:pt x="488463" y="449385"/>
                        <a:pt x="426591" y="468923"/>
                      </a:cubicBezTo>
                      <a:cubicBezTo>
                        <a:pt x="364719" y="488461"/>
                        <a:pt x="319129" y="439615"/>
                        <a:pt x="270283" y="429846"/>
                      </a:cubicBezTo>
                      <a:cubicBezTo>
                        <a:pt x="221437" y="420077"/>
                        <a:pt x="166078" y="452641"/>
                        <a:pt x="133514" y="410308"/>
                      </a:cubicBezTo>
                      <a:cubicBezTo>
                        <a:pt x="100950" y="367975"/>
                        <a:pt x="0" y="260512"/>
                        <a:pt x="35821" y="195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sp>
          <p:nvSpPr>
            <p:cNvPr id="55" name="Freeform 54"/>
            <p:cNvSpPr/>
            <p:nvPr/>
          </p:nvSpPr>
          <p:spPr bwMode="auto">
            <a:xfrm>
              <a:off x="-2613989" y="5952281"/>
              <a:ext cx="245818" cy="331969"/>
            </a:xfrm>
            <a:custGeom>
              <a:avLst/>
              <a:gdLst>
                <a:gd name="connsiteX0" fmla="*/ 371231 w 371231"/>
                <a:gd name="connsiteY0" fmla="*/ 136769 h 468923"/>
                <a:gd name="connsiteX1" fmla="*/ 234462 w 371231"/>
                <a:gd name="connsiteY1" fmla="*/ 0 h 468923"/>
                <a:gd name="connsiteX2" fmla="*/ 78154 w 371231"/>
                <a:gd name="connsiteY2" fmla="*/ 0 h 468923"/>
                <a:gd name="connsiteX3" fmla="*/ 0 w 371231"/>
                <a:gd name="connsiteY3" fmla="*/ 58615 h 468923"/>
                <a:gd name="connsiteX4" fmla="*/ 0 w 371231"/>
                <a:gd name="connsiteY4" fmla="*/ 117230 h 468923"/>
                <a:gd name="connsiteX5" fmla="*/ 39077 w 371231"/>
                <a:gd name="connsiteY5" fmla="*/ 410307 h 468923"/>
                <a:gd name="connsiteX6" fmla="*/ 97693 w 371231"/>
                <a:gd name="connsiteY6" fmla="*/ 468923 h 468923"/>
                <a:gd name="connsiteX7" fmla="*/ 117231 w 371231"/>
                <a:gd name="connsiteY7" fmla="*/ 234461 h 468923"/>
                <a:gd name="connsiteX8" fmla="*/ 214923 w 371231"/>
                <a:gd name="connsiteY8" fmla="*/ 234461 h 468923"/>
                <a:gd name="connsiteX9" fmla="*/ 214923 w 371231"/>
                <a:gd name="connsiteY9" fmla="*/ 175846 h 468923"/>
                <a:gd name="connsiteX10" fmla="*/ 293077 w 371231"/>
                <a:gd name="connsiteY10" fmla="*/ 175846 h 468923"/>
                <a:gd name="connsiteX11" fmla="*/ 371231 w 371231"/>
                <a:gd name="connsiteY11" fmla="*/ 136769 h 46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1231" h="468923">
                  <a:moveTo>
                    <a:pt x="371231" y="136769"/>
                  </a:moveTo>
                  <a:lnTo>
                    <a:pt x="234462" y="0"/>
                  </a:lnTo>
                  <a:lnTo>
                    <a:pt x="78154" y="0"/>
                  </a:lnTo>
                  <a:lnTo>
                    <a:pt x="0" y="58615"/>
                  </a:lnTo>
                  <a:lnTo>
                    <a:pt x="0" y="117230"/>
                  </a:lnTo>
                  <a:lnTo>
                    <a:pt x="39077" y="410307"/>
                  </a:lnTo>
                  <a:lnTo>
                    <a:pt x="97693" y="468923"/>
                  </a:lnTo>
                  <a:lnTo>
                    <a:pt x="117231" y="234461"/>
                  </a:lnTo>
                  <a:lnTo>
                    <a:pt x="214923" y="234461"/>
                  </a:lnTo>
                  <a:lnTo>
                    <a:pt x="214923" y="175846"/>
                  </a:lnTo>
                  <a:lnTo>
                    <a:pt x="293077" y="175846"/>
                  </a:lnTo>
                  <a:lnTo>
                    <a:pt x="371231" y="136769"/>
                  </a:lnTo>
                  <a:close/>
                </a:path>
              </a:pathLst>
            </a:custGeom>
            <a:solidFill>
              <a:srgbClr val="0000FF">
                <a:alpha val="24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-1623365" y="6168342"/>
              <a:ext cx="180686" cy="221688"/>
            </a:xfrm>
            <a:custGeom>
              <a:avLst/>
              <a:gdLst>
                <a:gd name="connsiteX0" fmla="*/ 0 w 273539"/>
                <a:gd name="connsiteY0" fmla="*/ 195385 h 312616"/>
                <a:gd name="connsiteX1" fmla="*/ 136769 w 273539"/>
                <a:gd name="connsiteY1" fmla="*/ 97692 h 312616"/>
                <a:gd name="connsiteX2" fmla="*/ 156308 w 273539"/>
                <a:gd name="connsiteY2" fmla="*/ 0 h 312616"/>
                <a:gd name="connsiteX3" fmla="*/ 214923 w 273539"/>
                <a:gd name="connsiteY3" fmla="*/ 0 h 312616"/>
                <a:gd name="connsiteX4" fmla="*/ 273539 w 273539"/>
                <a:gd name="connsiteY4" fmla="*/ 39077 h 312616"/>
                <a:gd name="connsiteX5" fmla="*/ 214923 w 273539"/>
                <a:gd name="connsiteY5" fmla="*/ 234462 h 312616"/>
                <a:gd name="connsiteX6" fmla="*/ 136769 w 273539"/>
                <a:gd name="connsiteY6" fmla="*/ 293077 h 312616"/>
                <a:gd name="connsiteX7" fmla="*/ 97692 w 273539"/>
                <a:gd name="connsiteY7" fmla="*/ 312616 h 312616"/>
                <a:gd name="connsiteX8" fmla="*/ 0 w 273539"/>
                <a:gd name="connsiteY8" fmla="*/ 195385 h 31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539" h="312616">
                  <a:moveTo>
                    <a:pt x="0" y="195385"/>
                  </a:moveTo>
                  <a:lnTo>
                    <a:pt x="136769" y="97692"/>
                  </a:lnTo>
                  <a:lnTo>
                    <a:pt x="156308" y="0"/>
                  </a:lnTo>
                  <a:lnTo>
                    <a:pt x="214923" y="0"/>
                  </a:lnTo>
                  <a:lnTo>
                    <a:pt x="273539" y="39077"/>
                  </a:lnTo>
                  <a:lnTo>
                    <a:pt x="214923" y="234462"/>
                  </a:lnTo>
                  <a:lnTo>
                    <a:pt x="136769" y="293077"/>
                  </a:lnTo>
                  <a:lnTo>
                    <a:pt x="97692" y="312616"/>
                  </a:lnTo>
                  <a:lnTo>
                    <a:pt x="0" y="195385"/>
                  </a:lnTo>
                  <a:close/>
                </a:path>
              </a:pathLst>
            </a:custGeom>
            <a:solidFill>
              <a:srgbClr val="0000FF">
                <a:alpha val="24000"/>
              </a:srgb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796136" y="5731776"/>
            <a:ext cx="3347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Transstyloid</a:t>
            </a:r>
            <a:r>
              <a:rPr lang="en-US" dirty="0"/>
              <a:t> </a:t>
            </a:r>
            <a:r>
              <a:rPr lang="en-US" dirty="0" err="1"/>
              <a:t>transscaphoid</a:t>
            </a:r>
            <a:endParaRPr lang="en-US" dirty="0"/>
          </a:p>
          <a:p>
            <a:r>
              <a:rPr lang="en-US" dirty="0" err="1"/>
              <a:t>perilunate</a:t>
            </a:r>
            <a:r>
              <a:rPr lang="en-US" dirty="0"/>
              <a:t> fracture dislocation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627783" y="5733256"/>
            <a:ext cx="3240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Transstyloid</a:t>
            </a:r>
            <a:r>
              <a:rPr lang="en-US" dirty="0"/>
              <a:t> </a:t>
            </a:r>
            <a:r>
              <a:rPr lang="en-US" dirty="0" err="1"/>
              <a:t>perilunate</a:t>
            </a:r>
            <a:r>
              <a:rPr lang="en-US" dirty="0"/>
              <a:t> fracture dislocation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7421946" y="6453336"/>
            <a:ext cx="1470534" cy="2941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1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7310"/>
            <a:ext cx="8277225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When should we operate?</a:t>
            </a:r>
            <a:br>
              <a:rPr lang="en-US" dirty="0">
                <a:solidFill>
                  <a:srgbClr val="376092"/>
                </a:solidFill>
              </a:rPr>
            </a:br>
            <a:r>
              <a:rPr lang="en-US" dirty="0">
                <a:solidFill>
                  <a:srgbClr val="376092"/>
                </a:solidFill>
              </a:rPr>
              <a:t>Timing of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9652"/>
            <a:ext cx="8478713" cy="4678363"/>
          </a:xfrm>
        </p:spPr>
        <p:txBody>
          <a:bodyPr>
            <a:noAutofit/>
          </a:bodyPr>
          <a:lstStyle/>
          <a:p>
            <a:r>
              <a:rPr lang="en-US" b="1" dirty="0"/>
              <a:t>Herzberg G, </a:t>
            </a:r>
            <a:r>
              <a:rPr lang="en-US" b="1" dirty="0" err="1"/>
              <a:t>Comtet</a:t>
            </a:r>
            <a:r>
              <a:rPr lang="en-US" b="1" dirty="0"/>
              <a:t> JJ</a:t>
            </a:r>
            <a:r>
              <a:rPr lang="de-CH" b="1" dirty="0"/>
              <a:t>, </a:t>
            </a:r>
            <a:r>
              <a:rPr lang="de-CH" b="1" dirty="0" err="1"/>
              <a:t>Linscheid</a:t>
            </a:r>
            <a:r>
              <a:rPr lang="de-CH" b="1" dirty="0"/>
              <a:t> RL, </a:t>
            </a:r>
            <a:r>
              <a:rPr lang="en-US" b="1" dirty="0"/>
              <a:t>et al</a:t>
            </a:r>
            <a:r>
              <a:rPr lang="en-US" dirty="0"/>
              <a:t>. </a:t>
            </a:r>
            <a:r>
              <a:rPr lang="en-US" dirty="0" err="1"/>
              <a:t>Perilunate</a:t>
            </a:r>
            <a:r>
              <a:rPr lang="en-US" dirty="0"/>
              <a:t> dislocations and fracture-dislocations: a multicenter study. </a:t>
            </a:r>
            <a:r>
              <a:rPr lang="en-US" i="1" dirty="0"/>
              <a:t>J Hand Surg Am.</a:t>
            </a:r>
            <a:r>
              <a:rPr lang="en-US" dirty="0"/>
              <a:t> 1993 Sep;18(5):768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/>
              <a:t>779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Patients treated after a delay of more than 45 days had significantly worse clinical outcomes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err="1"/>
              <a:t>Komurcu</a:t>
            </a:r>
            <a:r>
              <a:rPr lang="en-US" b="1" dirty="0"/>
              <a:t> M, </a:t>
            </a:r>
            <a:r>
              <a:rPr lang="de-CH" b="1" dirty="0" err="1"/>
              <a:t>Kürklü</a:t>
            </a:r>
            <a:r>
              <a:rPr lang="de-CH" b="1" dirty="0"/>
              <a:t> M, </a:t>
            </a:r>
            <a:r>
              <a:rPr lang="de-CH" b="1" dirty="0" err="1"/>
              <a:t>Ozturan</a:t>
            </a:r>
            <a:r>
              <a:rPr lang="de-CH" b="1" dirty="0"/>
              <a:t> KE, </a:t>
            </a:r>
            <a:r>
              <a:rPr lang="en-US" b="1" dirty="0"/>
              <a:t>et al</a:t>
            </a:r>
            <a:r>
              <a:rPr lang="en-US" dirty="0"/>
              <a:t>. Early and delayed treatment of dorsal </a:t>
            </a:r>
            <a:r>
              <a:rPr lang="en-US" dirty="0" err="1"/>
              <a:t>transscaphoid</a:t>
            </a:r>
            <a:r>
              <a:rPr lang="en-US" dirty="0"/>
              <a:t> </a:t>
            </a:r>
            <a:r>
              <a:rPr lang="en-US" dirty="0" err="1"/>
              <a:t>perilunate</a:t>
            </a:r>
            <a:r>
              <a:rPr lang="en-US" dirty="0"/>
              <a:t> fracture-dislocations. </a:t>
            </a:r>
            <a:r>
              <a:rPr lang="en-US" i="1" dirty="0"/>
              <a:t>J </a:t>
            </a:r>
            <a:r>
              <a:rPr lang="en-US" i="1" dirty="0" err="1"/>
              <a:t>Orthrop</a:t>
            </a:r>
            <a:r>
              <a:rPr lang="en-US" i="1" dirty="0"/>
              <a:t> Trauma.</a:t>
            </a:r>
            <a:r>
              <a:rPr lang="en-US" dirty="0"/>
              <a:t> 2008 Sep;22:535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/>
              <a:t>540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Compared six patients treated acutely with six patients for whom treatment was delayed an average of 26 days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Follow-up after 45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Patients in the early treatment group had better wrist range of motion, grip strength, and clinical scores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1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075" y="0"/>
            <a:ext cx="1024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33.JPG"/>
          <p:cNvPicPr>
            <a:picLocks noChangeAspect="1"/>
          </p:cNvPicPr>
          <p:nvPr/>
        </p:nvPicPr>
        <p:blipFill rotWithShape="1">
          <a:blip r:embed="rId2">
            <a:lum contrast="17000"/>
          </a:blip>
          <a:srcRect l="-1" r="11131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34.JPG"/>
          <p:cNvPicPr>
            <a:picLocks noChangeAspect="1"/>
          </p:cNvPicPr>
          <p:nvPr/>
        </p:nvPicPr>
        <p:blipFill rotWithShape="1">
          <a:blip r:embed="rId2">
            <a:lum bright="12000" contrast="17000"/>
          </a:blip>
          <a:srcRect r="10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36.JPG"/>
          <p:cNvPicPr>
            <a:picLocks noChangeAspect="1"/>
          </p:cNvPicPr>
          <p:nvPr/>
        </p:nvPicPr>
        <p:blipFill rotWithShape="1">
          <a:blip r:embed="rId2"/>
          <a:srcRect r="10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38.JPG"/>
          <p:cNvPicPr>
            <a:picLocks noChangeAspect="1"/>
          </p:cNvPicPr>
          <p:nvPr/>
        </p:nvPicPr>
        <p:blipFill rotWithShape="1">
          <a:blip r:embed="rId2">
            <a:lum bright="12000" contrast="17000"/>
          </a:blip>
          <a:srcRect l="5459" t="1997" r="70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1.JPG"/>
          <p:cNvPicPr>
            <a:picLocks noChangeAspect="1"/>
          </p:cNvPicPr>
          <p:nvPr/>
        </p:nvPicPr>
        <p:blipFill rotWithShape="1">
          <a:blip r:embed="rId2"/>
          <a:srcRect r="10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2.JPG"/>
          <p:cNvPicPr>
            <a:picLocks noChangeAspect="1"/>
          </p:cNvPicPr>
          <p:nvPr/>
        </p:nvPicPr>
        <p:blipFill rotWithShape="1">
          <a:blip r:embed="rId2"/>
          <a:srcRect r="1077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28-year-old male merchandiser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Rolled over by a wave at the beach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 had a </a:t>
            </a:r>
            <a:r>
              <a:rPr lang="en-US" sz="2400" dirty="0" err="1"/>
              <a:t>glenohumeral</a:t>
            </a:r>
            <a:r>
              <a:rPr lang="en-US" sz="2400" dirty="0"/>
              <a:t> dislocation of the right shoulder treated by closed reduction and immobilization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Was seen 1 month after initial trauma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Wrist injury went unnoticed initially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Wrist pain, limitation of range of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404664"/>
            <a:ext cx="8382000" cy="685800"/>
          </a:xfrm>
        </p:spPr>
        <p:txBody>
          <a:bodyPr/>
          <a:lstStyle/>
          <a:p>
            <a:r>
              <a:rPr lang="en-US" sz="3600" dirty="0"/>
              <a:t>Case description</a:t>
            </a:r>
          </a:p>
        </p:txBody>
      </p:sp>
    </p:spTree>
    <p:extLst>
      <p:ext uri="{BB962C8B-B14F-4D97-AF65-F5344CB8AC3E}">
        <p14:creationId xmlns:p14="http://schemas.microsoft.com/office/powerpoint/2010/main" val="4582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3.JPG"/>
          <p:cNvPicPr>
            <a:picLocks noChangeAspect="1"/>
          </p:cNvPicPr>
          <p:nvPr/>
        </p:nvPicPr>
        <p:blipFill rotWithShape="1">
          <a:blip r:embed="rId2"/>
          <a:srcRect r="10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4.JPG"/>
          <p:cNvPicPr>
            <a:picLocks noChangeAspect="1"/>
          </p:cNvPicPr>
          <p:nvPr/>
        </p:nvPicPr>
        <p:blipFill rotWithShape="1">
          <a:blip r:embed="rId2">
            <a:lum bright="17000" contrast="29000"/>
          </a:blip>
          <a:srcRect r="10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8.JPG"/>
          <p:cNvPicPr>
            <a:picLocks noChangeAspect="1"/>
          </p:cNvPicPr>
          <p:nvPr/>
        </p:nvPicPr>
        <p:blipFill rotWithShape="1">
          <a:blip r:embed="rId2">
            <a:lum contrast="26000"/>
          </a:blip>
          <a:srcRect l="9866"/>
          <a:stretch/>
        </p:blipFill>
        <p:spPr>
          <a:xfrm>
            <a:off x="0" y="0"/>
            <a:ext cx="9237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49.JPG"/>
          <p:cNvPicPr>
            <a:picLocks noChangeAspect="1"/>
          </p:cNvPicPr>
          <p:nvPr/>
        </p:nvPicPr>
        <p:blipFill>
          <a:blip r:embed="rId2">
            <a:grayscl/>
            <a:lum bright="17000" contrast="44000"/>
          </a:blip>
          <a:srcRect t="17268" r="16454" b="2693"/>
          <a:stretch>
            <a:fillRect/>
          </a:stretch>
        </p:blipFill>
        <p:spPr>
          <a:xfrm rot="5400000">
            <a:off x="-1316918" y="1208398"/>
            <a:ext cx="6957392" cy="4396579"/>
          </a:xfrm>
          <a:prstGeom prst="rect">
            <a:avLst/>
          </a:prstGeom>
        </p:spPr>
      </p:pic>
      <p:pic>
        <p:nvPicPr>
          <p:cNvPr id="3" name="Picture 2" descr="DSC_0150.JPG"/>
          <p:cNvPicPr>
            <a:picLocks noChangeAspect="1"/>
          </p:cNvPicPr>
          <p:nvPr/>
        </p:nvPicPr>
        <p:blipFill>
          <a:blip r:embed="rId3">
            <a:grayscl/>
            <a:lum bright="-5000" contrast="35000"/>
          </a:blip>
          <a:srcRect l="13720" t="12020" r="12806" b="19626"/>
          <a:stretch>
            <a:fillRect/>
          </a:stretch>
        </p:blipFill>
        <p:spPr>
          <a:xfrm rot="16200000">
            <a:off x="3228002" y="1271989"/>
            <a:ext cx="6957394" cy="426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2.JPG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16200000">
            <a:off x="-1364615" y="1112081"/>
            <a:ext cx="6957391" cy="4589215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DSC_0003.JPG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 rot="5400000">
            <a:off x="3387912" y="1112077"/>
            <a:ext cx="6957395" cy="45892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49.JPG"/>
          <p:cNvPicPr>
            <a:picLocks noChangeAspect="1"/>
          </p:cNvPicPr>
          <p:nvPr/>
        </p:nvPicPr>
        <p:blipFill rotWithShape="1">
          <a:blip r:embed="rId2"/>
          <a:srcRect l="7190" t="10852"/>
          <a:stretch/>
        </p:blipFill>
        <p:spPr>
          <a:xfrm>
            <a:off x="0" y="-1"/>
            <a:ext cx="5477944" cy="3521075"/>
          </a:xfrm>
          <a:prstGeom prst="rect">
            <a:avLst/>
          </a:prstGeom>
        </p:spPr>
      </p:pic>
      <p:pic>
        <p:nvPicPr>
          <p:cNvPr id="3" name="Picture 2" descr="DSC_0650.JPG"/>
          <p:cNvPicPr>
            <a:picLocks noChangeAspect="1"/>
          </p:cNvPicPr>
          <p:nvPr/>
        </p:nvPicPr>
        <p:blipFill rotWithShape="1">
          <a:blip r:embed="rId3"/>
          <a:srcRect t="23626" r="16336"/>
          <a:stretch/>
        </p:blipFill>
        <p:spPr>
          <a:xfrm>
            <a:off x="4358307" y="0"/>
            <a:ext cx="4938093" cy="3056420"/>
          </a:xfrm>
          <a:prstGeom prst="rect">
            <a:avLst/>
          </a:prstGeom>
        </p:spPr>
      </p:pic>
      <p:pic>
        <p:nvPicPr>
          <p:cNvPr id="4" name="Picture 3" descr="DSC_0651.JPG"/>
          <p:cNvPicPr>
            <a:picLocks noChangeAspect="1"/>
          </p:cNvPicPr>
          <p:nvPr/>
        </p:nvPicPr>
        <p:blipFill rotWithShape="1">
          <a:blip r:embed="rId4"/>
          <a:srcRect l="7190" r="18969"/>
          <a:stretch/>
        </p:blipFill>
        <p:spPr>
          <a:xfrm>
            <a:off x="0" y="2924944"/>
            <a:ext cx="4358308" cy="3949700"/>
          </a:xfrm>
          <a:prstGeom prst="rect">
            <a:avLst/>
          </a:prstGeom>
        </p:spPr>
      </p:pic>
      <p:pic>
        <p:nvPicPr>
          <p:cNvPr id="5" name="Picture 4" descr="DSC_0652.JPG"/>
          <p:cNvPicPr>
            <a:picLocks noChangeAspect="1"/>
          </p:cNvPicPr>
          <p:nvPr/>
        </p:nvPicPr>
        <p:blipFill rotWithShape="1">
          <a:blip r:embed="rId5"/>
          <a:srcRect r="12045"/>
          <a:stretch/>
        </p:blipFill>
        <p:spPr>
          <a:xfrm>
            <a:off x="4358307" y="3056420"/>
            <a:ext cx="4938093" cy="38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What happens in the long term?</a:t>
            </a:r>
            <a:br>
              <a:rPr lang="en-US" dirty="0">
                <a:solidFill>
                  <a:srgbClr val="376092"/>
                </a:solidFill>
              </a:rPr>
            </a:br>
            <a:r>
              <a:rPr lang="de-CH" dirty="0" err="1">
                <a:solidFill>
                  <a:srgbClr val="376092"/>
                </a:solidFill>
              </a:rPr>
              <a:t>Study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77225" cy="4678363"/>
          </a:xfrm>
        </p:spPr>
        <p:txBody>
          <a:bodyPr/>
          <a:lstStyle/>
          <a:p>
            <a:r>
              <a:rPr lang="en-US" sz="2200" b="1" dirty="0"/>
              <a:t>Herzberg G, </a:t>
            </a:r>
            <a:r>
              <a:rPr lang="en-US" sz="2200" b="1" dirty="0" err="1"/>
              <a:t>Forissier</a:t>
            </a:r>
            <a:r>
              <a:rPr lang="en-US" sz="2200" b="1" dirty="0"/>
              <a:t> D</a:t>
            </a:r>
            <a:r>
              <a:rPr lang="en-US" sz="2200" dirty="0"/>
              <a:t>. Acute dorsal trans-scaphoid </a:t>
            </a:r>
            <a:r>
              <a:rPr lang="en-US" sz="2200" dirty="0" err="1"/>
              <a:t>perilunate</a:t>
            </a:r>
            <a:r>
              <a:rPr lang="en-US" sz="2200" dirty="0"/>
              <a:t> fracture-dislocations: medium-term results. </a:t>
            </a:r>
            <a:r>
              <a:rPr lang="en-US" sz="2200" i="1" dirty="0"/>
              <a:t>J Hand Surg Br.</a:t>
            </a:r>
            <a:r>
              <a:rPr lang="en-US" sz="2200" dirty="0"/>
              <a:t> 2002; 27(6):498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200" dirty="0"/>
              <a:t>502: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14 patients; follow-up after 8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11 dorsal approaches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3 combined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All fixed scaphoids healed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Mayo wrist score: 5 excellent, 3 good, 5 fair, and 1 poor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Carpal alignment was satisfactory in most cases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Posttraumatic radiological arthritis occurred almost always but did not correlate with the Mayo wrist score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de-CH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7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82000" cy="685800"/>
          </a:xfrm>
        </p:spPr>
        <p:txBody>
          <a:bodyPr/>
          <a:lstStyle/>
          <a:p>
            <a:r>
              <a:rPr lang="en-US" sz="3600" dirty="0"/>
              <a:t>Learning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40768"/>
            <a:ext cx="7575376" cy="44958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the mechanism of production of these injuries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Discuss treatment options, advantages and disadvantages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appropriate treatment</a:t>
            </a:r>
          </a:p>
        </p:txBody>
      </p:sp>
    </p:spTree>
    <p:extLst>
      <p:ext uri="{BB962C8B-B14F-4D97-AF65-F5344CB8AC3E}">
        <p14:creationId xmlns:p14="http://schemas.microsoft.com/office/powerpoint/2010/main" val="42333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85.JPG"/>
          <p:cNvPicPr>
            <a:picLocks noChangeAspect="1"/>
          </p:cNvPicPr>
          <p:nvPr/>
        </p:nvPicPr>
        <p:blipFill>
          <a:blip r:embed="rId2"/>
          <a:srcRect l="14133" r="4702" b="7253"/>
          <a:stretch>
            <a:fillRect/>
          </a:stretch>
        </p:blipFill>
        <p:spPr>
          <a:xfrm rot="16200000">
            <a:off x="913725" y="806933"/>
            <a:ext cx="6858000" cy="5244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572000" y="548680"/>
            <a:ext cx="2392793" cy="5040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615996" y="1052736"/>
            <a:ext cx="1348797" cy="5040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724553" y="5445224"/>
            <a:ext cx="1911343" cy="129614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24553" y="1052736"/>
            <a:ext cx="727836" cy="99842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491880" y="1196752"/>
            <a:ext cx="360040" cy="355197"/>
          </a:xfrm>
          <a:prstGeom prst="rect">
            <a:avLst/>
          </a:prstGeom>
          <a:solidFill>
            <a:srgbClr val="A9A9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55776" y="1024178"/>
            <a:ext cx="369524" cy="355197"/>
          </a:xfrm>
          <a:prstGeom prst="rect">
            <a:avLst/>
          </a:prstGeom>
          <a:solidFill>
            <a:srgbClr val="B4B4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63688" y="588002"/>
            <a:ext cx="432048" cy="99842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427984" y="117487"/>
            <a:ext cx="936104" cy="68322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86.JPG"/>
          <p:cNvPicPr>
            <a:picLocks noChangeAspect="1"/>
          </p:cNvPicPr>
          <p:nvPr/>
        </p:nvPicPr>
        <p:blipFill>
          <a:blip r:embed="rId2">
            <a:grayscl/>
          </a:blip>
          <a:srcRect l="18244" t="38202" r="24449" b="20637"/>
          <a:stretch>
            <a:fillRect/>
          </a:stretch>
        </p:blipFill>
        <p:spPr>
          <a:xfrm rot="16200000">
            <a:off x="-480281" y="1777950"/>
            <a:ext cx="5996353" cy="2992672"/>
          </a:xfrm>
          <a:prstGeom prst="rect">
            <a:avLst/>
          </a:prstGeom>
        </p:spPr>
      </p:pic>
      <p:pic>
        <p:nvPicPr>
          <p:cNvPr id="3" name="Picture 2" descr="DSC_0088.JPG"/>
          <p:cNvPicPr>
            <a:picLocks noChangeAspect="1"/>
          </p:cNvPicPr>
          <p:nvPr/>
        </p:nvPicPr>
        <p:blipFill>
          <a:blip r:embed="rId3">
            <a:grayscl/>
          </a:blip>
          <a:srcRect l="13508" t="24386" r="25677" b="19691"/>
          <a:stretch>
            <a:fillRect/>
          </a:stretch>
        </p:blipFill>
        <p:spPr>
          <a:xfrm rot="16200000">
            <a:off x="3348877" y="1358593"/>
            <a:ext cx="5996355" cy="38313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4499992" y="332656"/>
            <a:ext cx="1152128" cy="683221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499992" y="5589240"/>
            <a:ext cx="1152128" cy="683221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26.JPG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5400000">
            <a:off x="793070" y="1125110"/>
            <a:ext cx="6885384" cy="45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27.JPG"/>
          <p:cNvPicPr>
            <a:picLocks noChangeAspect="1"/>
          </p:cNvPicPr>
          <p:nvPr/>
        </p:nvPicPr>
        <p:blipFill>
          <a:blip r:embed="rId2">
            <a:grayscl/>
          </a:blip>
          <a:srcRect l="50701" t="19688" r="22104" b="6002"/>
          <a:stretch>
            <a:fillRect/>
          </a:stretch>
        </p:blipFill>
        <p:spPr>
          <a:xfrm>
            <a:off x="1338049" y="2240221"/>
            <a:ext cx="1605134" cy="2935007"/>
          </a:xfrm>
          <a:prstGeom prst="rect">
            <a:avLst/>
          </a:prstGeom>
        </p:spPr>
      </p:pic>
      <p:pic>
        <p:nvPicPr>
          <p:cNvPr id="3" name="Picture 2" descr="DSC_0128.JPG"/>
          <p:cNvPicPr>
            <a:picLocks noChangeAspect="1"/>
          </p:cNvPicPr>
          <p:nvPr/>
        </p:nvPicPr>
        <p:blipFill>
          <a:blip r:embed="rId3">
            <a:grayscl/>
          </a:blip>
          <a:srcRect l="50077" t="11449" r="24294" b="14130"/>
          <a:stretch>
            <a:fillRect/>
          </a:stretch>
        </p:blipFill>
        <p:spPr>
          <a:xfrm>
            <a:off x="4574631" y="2235830"/>
            <a:ext cx="1512702" cy="2939398"/>
          </a:xfrm>
          <a:prstGeom prst="rect">
            <a:avLst/>
          </a:prstGeom>
        </p:spPr>
      </p:pic>
      <p:pic>
        <p:nvPicPr>
          <p:cNvPr id="4" name="Picture 3" descr="DSC_0129.JPG"/>
          <p:cNvPicPr>
            <a:picLocks noChangeAspect="1"/>
          </p:cNvPicPr>
          <p:nvPr/>
        </p:nvPicPr>
        <p:blipFill>
          <a:blip r:embed="rId4">
            <a:grayscl/>
          </a:blip>
          <a:srcRect l="51397" t="18942" r="19715" b="6637"/>
          <a:stretch>
            <a:fillRect/>
          </a:stretch>
        </p:blipFill>
        <p:spPr>
          <a:xfrm>
            <a:off x="7604611" y="2235830"/>
            <a:ext cx="1705047" cy="2939398"/>
          </a:xfrm>
          <a:prstGeom prst="rect">
            <a:avLst/>
          </a:prstGeom>
        </p:spPr>
      </p:pic>
      <p:pic>
        <p:nvPicPr>
          <p:cNvPr id="5" name="Picture 4" descr="DSC_0127.JPG"/>
          <p:cNvPicPr>
            <a:picLocks noChangeAspect="1"/>
          </p:cNvPicPr>
          <p:nvPr/>
        </p:nvPicPr>
        <p:blipFill>
          <a:blip r:embed="rId2">
            <a:grayscl/>
          </a:blip>
          <a:srcRect l="16252" t="19688" r="55508" b="6002"/>
          <a:stretch>
            <a:fillRect/>
          </a:stretch>
        </p:blipFill>
        <p:spPr>
          <a:xfrm>
            <a:off x="-68467" y="2240221"/>
            <a:ext cx="1666796" cy="2935007"/>
          </a:xfrm>
          <a:prstGeom prst="rect">
            <a:avLst/>
          </a:prstGeom>
        </p:spPr>
      </p:pic>
      <p:pic>
        <p:nvPicPr>
          <p:cNvPr id="6" name="Picture 5" descr="DSC_0128.JPG"/>
          <p:cNvPicPr>
            <a:picLocks noChangeAspect="1"/>
          </p:cNvPicPr>
          <p:nvPr/>
        </p:nvPicPr>
        <p:blipFill>
          <a:blip r:embed="rId3">
            <a:grayscl/>
          </a:blip>
          <a:srcRect l="14535" t="11449" r="57824" b="14130"/>
          <a:stretch>
            <a:fillRect/>
          </a:stretch>
        </p:blipFill>
        <p:spPr>
          <a:xfrm>
            <a:off x="2943183" y="2240221"/>
            <a:ext cx="1631448" cy="2939398"/>
          </a:xfrm>
          <a:prstGeom prst="rect">
            <a:avLst/>
          </a:prstGeom>
        </p:spPr>
      </p:pic>
      <p:pic>
        <p:nvPicPr>
          <p:cNvPr id="7" name="Picture 6" descr="DSC_0129.JPG"/>
          <p:cNvPicPr>
            <a:picLocks noChangeAspect="1"/>
          </p:cNvPicPr>
          <p:nvPr/>
        </p:nvPicPr>
        <p:blipFill>
          <a:blip r:embed="rId4">
            <a:grayscl/>
          </a:blip>
          <a:srcRect l="15372" t="18942" r="55778" b="6637"/>
          <a:stretch>
            <a:fillRect/>
          </a:stretch>
        </p:blipFill>
        <p:spPr>
          <a:xfrm>
            <a:off x="6015978" y="2235830"/>
            <a:ext cx="1702801" cy="29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30.JPG"/>
          <p:cNvPicPr>
            <a:picLocks noChangeAspect="1"/>
          </p:cNvPicPr>
          <p:nvPr/>
        </p:nvPicPr>
        <p:blipFill>
          <a:blip r:embed="rId2">
            <a:grayscl/>
          </a:blip>
          <a:srcRect l="8121" t="8869" r="22176" b="24723"/>
          <a:stretch>
            <a:fillRect/>
          </a:stretch>
        </p:blipFill>
        <p:spPr>
          <a:xfrm rot="5400000">
            <a:off x="1545718" y="1242862"/>
            <a:ext cx="6858000" cy="43722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848398" y="624632"/>
            <a:ext cx="1152128" cy="68322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788580" y="5805264"/>
            <a:ext cx="1152128" cy="68322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372200" y="100160"/>
            <a:ext cx="720080" cy="138462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0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04664"/>
            <a:ext cx="8382000" cy="6858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Discuss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Describe the injury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Treatment options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Approach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Method of fixation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Possible complications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Rehabilitation 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19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268231" y="332656"/>
            <a:ext cx="8480233" cy="72008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rgbClr val="1F497D"/>
                </a:solidFill>
              </a:rPr>
              <a:t>Perilunate</a:t>
            </a:r>
            <a:r>
              <a:rPr lang="en-US" dirty="0">
                <a:solidFill>
                  <a:srgbClr val="1F497D"/>
                </a:solidFill>
              </a:rPr>
              <a:t> injuries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4427984" y="2007146"/>
            <a:ext cx="3350671" cy="3654102"/>
            <a:chOff x="1276899" y="971530"/>
            <a:chExt cx="5473792" cy="518477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 flipH="1">
              <a:off x="4895624" y="5223127"/>
              <a:ext cx="1060117" cy="933178"/>
              <a:chOff x="1519" y="3521"/>
              <a:chExt cx="903" cy="726"/>
            </a:xfrm>
          </p:grpSpPr>
          <p:sp>
            <p:nvSpPr>
              <p:cNvPr id="43" name="Freeform 7"/>
              <p:cNvSpPr>
                <a:spLocks/>
              </p:cNvSpPr>
              <p:nvPr/>
            </p:nvSpPr>
            <p:spPr bwMode="auto">
              <a:xfrm>
                <a:off x="1519" y="3521"/>
                <a:ext cx="903" cy="726"/>
              </a:xfrm>
              <a:custGeom>
                <a:avLst/>
                <a:gdLst/>
                <a:ahLst/>
                <a:cxnLst>
                  <a:cxn ang="0">
                    <a:pos x="953" y="726"/>
                  </a:cxn>
                  <a:cxn ang="0">
                    <a:pos x="998" y="499"/>
                  </a:cxn>
                  <a:cxn ang="0">
                    <a:pos x="998" y="317"/>
                  </a:cxn>
                  <a:cxn ang="0">
                    <a:pos x="953" y="181"/>
                  </a:cxn>
                  <a:cxn ang="0">
                    <a:pos x="771" y="91"/>
                  </a:cxn>
                  <a:cxn ang="0">
                    <a:pos x="590" y="91"/>
                  </a:cxn>
                  <a:cxn ang="0">
                    <a:pos x="408" y="136"/>
                  </a:cxn>
                  <a:cxn ang="0">
                    <a:pos x="318" y="181"/>
                  </a:cxn>
                  <a:cxn ang="0">
                    <a:pos x="182" y="136"/>
                  </a:cxn>
                  <a:cxn ang="0">
                    <a:pos x="136" y="0"/>
                  </a:cxn>
                  <a:cxn ang="0">
                    <a:pos x="46" y="0"/>
                  </a:cxn>
                  <a:cxn ang="0">
                    <a:pos x="0" y="136"/>
                  </a:cxn>
                  <a:cxn ang="0">
                    <a:pos x="0" y="363"/>
                  </a:cxn>
                  <a:cxn ang="0">
                    <a:pos x="46" y="589"/>
                  </a:cxn>
                  <a:cxn ang="0">
                    <a:pos x="46" y="726"/>
                  </a:cxn>
                  <a:cxn ang="0">
                    <a:pos x="953" y="726"/>
                  </a:cxn>
                </a:cxnLst>
                <a:rect l="0" t="0" r="r" b="b"/>
                <a:pathLst>
                  <a:path w="998" h="726">
                    <a:moveTo>
                      <a:pt x="953" y="726"/>
                    </a:moveTo>
                    <a:lnTo>
                      <a:pt x="998" y="499"/>
                    </a:lnTo>
                    <a:lnTo>
                      <a:pt x="998" y="317"/>
                    </a:lnTo>
                    <a:lnTo>
                      <a:pt x="953" y="181"/>
                    </a:lnTo>
                    <a:lnTo>
                      <a:pt x="771" y="91"/>
                    </a:lnTo>
                    <a:lnTo>
                      <a:pt x="590" y="91"/>
                    </a:lnTo>
                    <a:lnTo>
                      <a:pt x="408" y="136"/>
                    </a:lnTo>
                    <a:lnTo>
                      <a:pt x="318" y="181"/>
                    </a:lnTo>
                    <a:lnTo>
                      <a:pt x="182" y="136"/>
                    </a:lnTo>
                    <a:lnTo>
                      <a:pt x="136" y="0"/>
                    </a:lnTo>
                    <a:lnTo>
                      <a:pt x="46" y="0"/>
                    </a:lnTo>
                    <a:lnTo>
                      <a:pt x="0" y="136"/>
                    </a:lnTo>
                    <a:lnTo>
                      <a:pt x="0" y="363"/>
                    </a:lnTo>
                    <a:lnTo>
                      <a:pt x="46" y="589"/>
                    </a:lnTo>
                    <a:lnTo>
                      <a:pt x="46" y="726"/>
                    </a:lnTo>
                    <a:lnTo>
                      <a:pt x="953" y="726"/>
                    </a:ln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1655" y="3702"/>
                <a:ext cx="136" cy="363"/>
              </a:xfrm>
              <a:custGeom>
                <a:avLst/>
                <a:gdLst/>
                <a:ahLst/>
                <a:cxnLst>
                  <a:cxn ang="0">
                    <a:pos x="136" y="0"/>
                  </a:cxn>
                  <a:cxn ang="0">
                    <a:pos x="46" y="136"/>
                  </a:cxn>
                  <a:cxn ang="0">
                    <a:pos x="0" y="363"/>
                  </a:cxn>
                </a:cxnLst>
                <a:rect l="0" t="0" r="r" b="b"/>
                <a:pathLst>
                  <a:path w="136" h="363">
                    <a:moveTo>
                      <a:pt x="136" y="0"/>
                    </a:moveTo>
                    <a:cubicBezTo>
                      <a:pt x="102" y="38"/>
                      <a:pt x="69" y="76"/>
                      <a:pt x="46" y="136"/>
                    </a:cubicBezTo>
                    <a:cubicBezTo>
                      <a:pt x="23" y="196"/>
                      <a:pt x="11" y="279"/>
                      <a:pt x="0" y="363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 flipH="1">
              <a:off x="2483141" y="4690659"/>
              <a:ext cx="2342286" cy="1456138"/>
              <a:chOff x="2505" y="3112"/>
              <a:chExt cx="2053" cy="1134"/>
            </a:xfrm>
          </p:grpSpPr>
          <p:sp>
            <p:nvSpPr>
              <p:cNvPr id="41" name="Freeform 10"/>
              <p:cNvSpPr>
                <a:spLocks/>
              </p:cNvSpPr>
              <p:nvPr/>
            </p:nvSpPr>
            <p:spPr bwMode="auto">
              <a:xfrm>
                <a:off x="2505" y="3112"/>
                <a:ext cx="2053" cy="1134"/>
              </a:xfrm>
              <a:custGeom>
                <a:avLst/>
                <a:gdLst/>
                <a:ahLst/>
                <a:cxnLst>
                  <a:cxn ang="0">
                    <a:pos x="91" y="1134"/>
                  </a:cxn>
                  <a:cxn ang="0">
                    <a:pos x="0" y="771"/>
                  </a:cxn>
                  <a:cxn ang="0">
                    <a:pos x="0" y="589"/>
                  </a:cxn>
                  <a:cxn ang="0">
                    <a:pos x="91" y="453"/>
                  </a:cxn>
                  <a:cxn ang="0">
                    <a:pos x="272" y="408"/>
                  </a:cxn>
                  <a:cxn ang="0">
                    <a:pos x="680" y="408"/>
                  </a:cxn>
                  <a:cxn ang="0">
                    <a:pos x="998" y="362"/>
                  </a:cxn>
                  <a:cxn ang="0">
                    <a:pos x="1179" y="272"/>
                  </a:cxn>
                  <a:cxn ang="0">
                    <a:pos x="1361" y="317"/>
                  </a:cxn>
                  <a:cxn ang="0">
                    <a:pos x="1588" y="317"/>
                  </a:cxn>
                  <a:cxn ang="0">
                    <a:pos x="1814" y="226"/>
                  </a:cxn>
                  <a:cxn ang="0">
                    <a:pos x="2041" y="90"/>
                  </a:cxn>
                  <a:cxn ang="0">
                    <a:pos x="2223" y="0"/>
                  </a:cxn>
                  <a:cxn ang="0">
                    <a:pos x="2359" y="45"/>
                  </a:cxn>
                  <a:cxn ang="0">
                    <a:pos x="2449" y="181"/>
                  </a:cxn>
                  <a:cxn ang="0">
                    <a:pos x="2495" y="453"/>
                  </a:cxn>
                  <a:cxn ang="0">
                    <a:pos x="2449" y="771"/>
                  </a:cxn>
                  <a:cxn ang="0">
                    <a:pos x="2359" y="1134"/>
                  </a:cxn>
                  <a:cxn ang="0">
                    <a:pos x="91" y="1134"/>
                  </a:cxn>
                </a:cxnLst>
                <a:rect l="0" t="0" r="r" b="b"/>
                <a:pathLst>
                  <a:path w="2495" h="1134">
                    <a:moveTo>
                      <a:pt x="91" y="1134"/>
                    </a:moveTo>
                    <a:lnTo>
                      <a:pt x="0" y="771"/>
                    </a:lnTo>
                    <a:lnTo>
                      <a:pt x="0" y="589"/>
                    </a:lnTo>
                    <a:lnTo>
                      <a:pt x="91" y="453"/>
                    </a:lnTo>
                    <a:lnTo>
                      <a:pt x="272" y="408"/>
                    </a:lnTo>
                    <a:lnTo>
                      <a:pt x="680" y="408"/>
                    </a:lnTo>
                    <a:lnTo>
                      <a:pt x="998" y="362"/>
                    </a:lnTo>
                    <a:lnTo>
                      <a:pt x="1179" y="272"/>
                    </a:lnTo>
                    <a:lnTo>
                      <a:pt x="1361" y="317"/>
                    </a:lnTo>
                    <a:lnTo>
                      <a:pt x="1588" y="317"/>
                    </a:lnTo>
                    <a:lnTo>
                      <a:pt x="1814" y="226"/>
                    </a:lnTo>
                    <a:lnTo>
                      <a:pt x="2041" y="90"/>
                    </a:lnTo>
                    <a:lnTo>
                      <a:pt x="2223" y="0"/>
                    </a:lnTo>
                    <a:lnTo>
                      <a:pt x="2359" y="45"/>
                    </a:lnTo>
                    <a:lnTo>
                      <a:pt x="2449" y="181"/>
                    </a:lnTo>
                    <a:lnTo>
                      <a:pt x="2495" y="453"/>
                    </a:lnTo>
                    <a:lnTo>
                      <a:pt x="2449" y="771"/>
                    </a:lnTo>
                    <a:lnTo>
                      <a:pt x="2359" y="1134"/>
                    </a:lnTo>
                    <a:lnTo>
                      <a:pt x="91" y="1134"/>
                    </a:ln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11"/>
              <p:cNvSpPr>
                <a:spLocks/>
              </p:cNvSpPr>
              <p:nvPr/>
            </p:nvSpPr>
            <p:spPr bwMode="auto">
              <a:xfrm>
                <a:off x="2562" y="3506"/>
                <a:ext cx="1724" cy="695"/>
              </a:xfrm>
              <a:custGeom>
                <a:avLst/>
                <a:gdLst/>
                <a:ahLst/>
                <a:cxnLst>
                  <a:cxn ang="0">
                    <a:pos x="0" y="378"/>
                  </a:cxn>
                  <a:cxn ang="0">
                    <a:pos x="91" y="106"/>
                  </a:cxn>
                  <a:cxn ang="0">
                    <a:pos x="454" y="60"/>
                  </a:cxn>
                  <a:cxn ang="0">
                    <a:pos x="1089" y="15"/>
                  </a:cxn>
                  <a:cxn ang="0">
                    <a:pos x="1497" y="151"/>
                  </a:cxn>
                  <a:cxn ang="0">
                    <a:pos x="1724" y="695"/>
                  </a:cxn>
                </a:cxnLst>
                <a:rect l="0" t="0" r="r" b="b"/>
                <a:pathLst>
                  <a:path w="1724" h="695">
                    <a:moveTo>
                      <a:pt x="0" y="378"/>
                    </a:moveTo>
                    <a:cubicBezTo>
                      <a:pt x="8" y="268"/>
                      <a:pt x="16" y="159"/>
                      <a:pt x="91" y="106"/>
                    </a:cubicBezTo>
                    <a:cubicBezTo>
                      <a:pt x="166" y="53"/>
                      <a:pt x="288" y="75"/>
                      <a:pt x="454" y="60"/>
                    </a:cubicBezTo>
                    <a:cubicBezTo>
                      <a:pt x="620" y="45"/>
                      <a:pt x="915" y="0"/>
                      <a:pt x="1089" y="15"/>
                    </a:cubicBezTo>
                    <a:cubicBezTo>
                      <a:pt x="1263" y="30"/>
                      <a:pt x="1391" y="38"/>
                      <a:pt x="1497" y="151"/>
                    </a:cubicBezTo>
                    <a:cubicBezTo>
                      <a:pt x="1603" y="264"/>
                      <a:pt x="1663" y="479"/>
                      <a:pt x="1724" y="695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 flipH="1">
              <a:off x="3858428" y="4298099"/>
              <a:ext cx="1356664" cy="862544"/>
              <a:chOff x="2218" y="2781"/>
              <a:chExt cx="947" cy="694"/>
            </a:xfrm>
          </p:grpSpPr>
          <p:sp>
            <p:nvSpPr>
              <p:cNvPr id="39" name="Freeform 13"/>
              <p:cNvSpPr>
                <a:spLocks/>
              </p:cNvSpPr>
              <p:nvPr/>
            </p:nvSpPr>
            <p:spPr bwMode="auto">
              <a:xfrm>
                <a:off x="2218" y="2781"/>
                <a:ext cx="947" cy="694"/>
              </a:xfrm>
              <a:custGeom>
                <a:avLst/>
                <a:gdLst/>
                <a:ahLst/>
                <a:cxnLst>
                  <a:cxn ang="0">
                    <a:pos x="287" y="144"/>
                  </a:cxn>
                  <a:cxn ang="0">
                    <a:pos x="15" y="553"/>
                  </a:cxn>
                  <a:cxn ang="0">
                    <a:pos x="196" y="689"/>
                  </a:cxn>
                  <a:cxn ang="0">
                    <a:pos x="650" y="734"/>
                  </a:cxn>
                  <a:cxn ang="0">
                    <a:pos x="1058" y="689"/>
                  </a:cxn>
                  <a:cxn ang="0">
                    <a:pos x="1149" y="507"/>
                  </a:cxn>
                  <a:cxn ang="0">
                    <a:pos x="1013" y="99"/>
                  </a:cxn>
                  <a:cxn ang="0">
                    <a:pos x="741" y="99"/>
                  </a:cxn>
                  <a:cxn ang="0">
                    <a:pos x="469" y="8"/>
                  </a:cxn>
                  <a:cxn ang="0">
                    <a:pos x="287" y="144"/>
                  </a:cxn>
                </a:cxnLst>
                <a:rect l="0" t="0" r="r" b="b"/>
                <a:pathLst>
                  <a:path w="1156" h="734">
                    <a:moveTo>
                      <a:pt x="287" y="144"/>
                    </a:moveTo>
                    <a:cubicBezTo>
                      <a:pt x="211" y="235"/>
                      <a:pt x="30" y="462"/>
                      <a:pt x="15" y="553"/>
                    </a:cubicBezTo>
                    <a:cubicBezTo>
                      <a:pt x="0" y="644"/>
                      <a:pt x="90" y="659"/>
                      <a:pt x="196" y="689"/>
                    </a:cubicBezTo>
                    <a:cubicBezTo>
                      <a:pt x="302" y="719"/>
                      <a:pt x="506" y="734"/>
                      <a:pt x="650" y="734"/>
                    </a:cubicBezTo>
                    <a:cubicBezTo>
                      <a:pt x="794" y="734"/>
                      <a:pt x="975" y="727"/>
                      <a:pt x="1058" y="689"/>
                    </a:cubicBezTo>
                    <a:cubicBezTo>
                      <a:pt x="1141" y="651"/>
                      <a:pt x="1156" y="605"/>
                      <a:pt x="1149" y="507"/>
                    </a:cubicBezTo>
                    <a:cubicBezTo>
                      <a:pt x="1142" y="409"/>
                      <a:pt x="1081" y="167"/>
                      <a:pt x="1013" y="99"/>
                    </a:cubicBezTo>
                    <a:cubicBezTo>
                      <a:pt x="945" y="31"/>
                      <a:pt x="832" y="114"/>
                      <a:pt x="741" y="99"/>
                    </a:cubicBezTo>
                    <a:cubicBezTo>
                      <a:pt x="650" y="84"/>
                      <a:pt x="545" y="0"/>
                      <a:pt x="469" y="8"/>
                    </a:cubicBezTo>
                    <a:cubicBezTo>
                      <a:pt x="393" y="16"/>
                      <a:pt x="363" y="53"/>
                      <a:pt x="287" y="144"/>
                    </a:cubicBez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14"/>
              <p:cNvSpPr>
                <a:spLocks/>
              </p:cNvSpPr>
              <p:nvPr/>
            </p:nvSpPr>
            <p:spPr bwMode="auto">
              <a:xfrm>
                <a:off x="2825" y="2875"/>
                <a:ext cx="334" cy="4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1" y="91"/>
                  </a:cxn>
                  <a:cxn ang="0">
                    <a:pos x="317" y="408"/>
                  </a:cxn>
                  <a:cxn ang="0">
                    <a:pos x="408" y="499"/>
                  </a:cxn>
                </a:cxnLst>
                <a:rect l="0" t="0" r="r" b="b"/>
                <a:pathLst>
                  <a:path w="408" h="499">
                    <a:moveTo>
                      <a:pt x="0" y="0"/>
                    </a:moveTo>
                    <a:cubicBezTo>
                      <a:pt x="64" y="11"/>
                      <a:pt x="128" y="23"/>
                      <a:pt x="181" y="91"/>
                    </a:cubicBezTo>
                    <a:cubicBezTo>
                      <a:pt x="234" y="159"/>
                      <a:pt x="279" y="340"/>
                      <a:pt x="317" y="408"/>
                    </a:cubicBezTo>
                    <a:cubicBezTo>
                      <a:pt x="355" y="476"/>
                      <a:pt x="381" y="487"/>
                      <a:pt x="408" y="49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 flipH="1">
              <a:off x="2377129" y="3124495"/>
              <a:ext cx="1525709" cy="1913898"/>
              <a:chOff x="3349" y="1668"/>
              <a:chExt cx="1399" cy="1619"/>
            </a:xfrm>
          </p:grpSpPr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3349" y="1668"/>
                <a:ext cx="1399" cy="1619"/>
              </a:xfrm>
              <a:custGeom>
                <a:avLst/>
                <a:gdLst/>
                <a:ahLst/>
                <a:cxnLst>
                  <a:cxn ang="0">
                    <a:pos x="30" y="1127"/>
                  </a:cxn>
                  <a:cxn ang="0">
                    <a:pos x="257" y="1036"/>
                  </a:cxn>
                  <a:cxn ang="0">
                    <a:pos x="438" y="810"/>
                  </a:cxn>
                  <a:cxn ang="0">
                    <a:pos x="484" y="492"/>
                  </a:cxn>
                  <a:cxn ang="0">
                    <a:pos x="393" y="265"/>
                  </a:cxn>
                  <a:cxn ang="0">
                    <a:pos x="484" y="84"/>
                  </a:cxn>
                  <a:cxn ang="0">
                    <a:pos x="846" y="38"/>
                  </a:cxn>
                  <a:cxn ang="0">
                    <a:pos x="1255" y="311"/>
                  </a:cxn>
                  <a:cxn ang="0">
                    <a:pos x="1391" y="764"/>
                  </a:cxn>
                  <a:cxn ang="0">
                    <a:pos x="1300" y="855"/>
                  </a:cxn>
                  <a:cxn ang="0">
                    <a:pos x="1255" y="991"/>
                  </a:cxn>
                  <a:cxn ang="0">
                    <a:pos x="1028" y="1082"/>
                  </a:cxn>
                  <a:cxn ang="0">
                    <a:pos x="892" y="1354"/>
                  </a:cxn>
                  <a:cxn ang="0">
                    <a:pos x="484" y="1581"/>
                  </a:cxn>
                  <a:cxn ang="0">
                    <a:pos x="166" y="1581"/>
                  </a:cxn>
                  <a:cxn ang="0">
                    <a:pos x="75" y="1445"/>
                  </a:cxn>
                  <a:cxn ang="0">
                    <a:pos x="30" y="1127"/>
                  </a:cxn>
                </a:cxnLst>
                <a:rect l="0" t="0" r="r" b="b"/>
                <a:pathLst>
                  <a:path w="1399" h="1619">
                    <a:moveTo>
                      <a:pt x="30" y="1127"/>
                    </a:moveTo>
                    <a:cubicBezTo>
                      <a:pt x="60" y="1059"/>
                      <a:pt x="189" y="1089"/>
                      <a:pt x="257" y="1036"/>
                    </a:cubicBezTo>
                    <a:cubicBezTo>
                      <a:pt x="325" y="983"/>
                      <a:pt x="400" y="901"/>
                      <a:pt x="438" y="810"/>
                    </a:cubicBezTo>
                    <a:cubicBezTo>
                      <a:pt x="476" y="719"/>
                      <a:pt x="491" y="583"/>
                      <a:pt x="484" y="492"/>
                    </a:cubicBezTo>
                    <a:cubicBezTo>
                      <a:pt x="477" y="401"/>
                      <a:pt x="393" y="333"/>
                      <a:pt x="393" y="265"/>
                    </a:cubicBezTo>
                    <a:cubicBezTo>
                      <a:pt x="393" y="197"/>
                      <a:pt x="409" y="122"/>
                      <a:pt x="484" y="84"/>
                    </a:cubicBezTo>
                    <a:cubicBezTo>
                      <a:pt x="559" y="46"/>
                      <a:pt x="718" y="0"/>
                      <a:pt x="846" y="38"/>
                    </a:cubicBezTo>
                    <a:cubicBezTo>
                      <a:pt x="974" y="76"/>
                      <a:pt x="1164" y="190"/>
                      <a:pt x="1255" y="311"/>
                    </a:cubicBezTo>
                    <a:cubicBezTo>
                      <a:pt x="1346" y="432"/>
                      <a:pt x="1383" y="673"/>
                      <a:pt x="1391" y="764"/>
                    </a:cubicBezTo>
                    <a:cubicBezTo>
                      <a:pt x="1399" y="855"/>
                      <a:pt x="1323" y="817"/>
                      <a:pt x="1300" y="855"/>
                    </a:cubicBezTo>
                    <a:cubicBezTo>
                      <a:pt x="1277" y="893"/>
                      <a:pt x="1300" y="953"/>
                      <a:pt x="1255" y="991"/>
                    </a:cubicBezTo>
                    <a:cubicBezTo>
                      <a:pt x="1210" y="1029"/>
                      <a:pt x="1088" y="1022"/>
                      <a:pt x="1028" y="1082"/>
                    </a:cubicBezTo>
                    <a:cubicBezTo>
                      <a:pt x="968" y="1142"/>
                      <a:pt x="983" y="1271"/>
                      <a:pt x="892" y="1354"/>
                    </a:cubicBezTo>
                    <a:cubicBezTo>
                      <a:pt x="801" y="1437"/>
                      <a:pt x="605" y="1543"/>
                      <a:pt x="484" y="1581"/>
                    </a:cubicBezTo>
                    <a:cubicBezTo>
                      <a:pt x="363" y="1619"/>
                      <a:pt x="234" y="1604"/>
                      <a:pt x="166" y="1581"/>
                    </a:cubicBezTo>
                    <a:cubicBezTo>
                      <a:pt x="98" y="1558"/>
                      <a:pt x="98" y="1521"/>
                      <a:pt x="75" y="1445"/>
                    </a:cubicBezTo>
                    <a:cubicBezTo>
                      <a:pt x="52" y="1369"/>
                      <a:pt x="0" y="1195"/>
                      <a:pt x="30" y="1127"/>
                    </a:cubicBez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/>
            </p:nvSpPr>
            <p:spPr bwMode="auto">
              <a:xfrm>
                <a:off x="3833" y="2115"/>
                <a:ext cx="771" cy="4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2" y="317"/>
                  </a:cxn>
                  <a:cxn ang="0">
                    <a:pos x="635" y="408"/>
                  </a:cxn>
                  <a:cxn ang="0">
                    <a:pos x="771" y="363"/>
                  </a:cxn>
                </a:cxnLst>
                <a:rect l="0" t="0" r="r" b="b"/>
                <a:pathLst>
                  <a:path w="771" h="416">
                    <a:moveTo>
                      <a:pt x="0" y="0"/>
                    </a:moveTo>
                    <a:cubicBezTo>
                      <a:pt x="83" y="124"/>
                      <a:pt x="166" y="249"/>
                      <a:pt x="272" y="317"/>
                    </a:cubicBezTo>
                    <a:cubicBezTo>
                      <a:pt x="378" y="385"/>
                      <a:pt x="552" y="400"/>
                      <a:pt x="635" y="408"/>
                    </a:cubicBezTo>
                    <a:cubicBezTo>
                      <a:pt x="718" y="416"/>
                      <a:pt x="744" y="389"/>
                      <a:pt x="771" y="363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 rot="129112" flipH="1">
              <a:off x="4796775" y="3559163"/>
              <a:ext cx="1289332" cy="1380071"/>
              <a:chOff x="1685" y="2188"/>
              <a:chExt cx="780" cy="1016"/>
            </a:xfrm>
          </p:grpSpPr>
          <p:sp>
            <p:nvSpPr>
              <p:cNvPr id="35" name="Freeform 19"/>
              <p:cNvSpPr>
                <a:spLocks/>
              </p:cNvSpPr>
              <p:nvPr/>
            </p:nvSpPr>
            <p:spPr bwMode="auto">
              <a:xfrm>
                <a:off x="1685" y="2188"/>
                <a:ext cx="780" cy="1016"/>
              </a:xfrm>
              <a:custGeom>
                <a:avLst/>
                <a:gdLst/>
                <a:ahLst/>
                <a:cxnLst>
                  <a:cxn ang="0">
                    <a:pos x="937" y="635"/>
                  </a:cxn>
                  <a:cxn ang="0">
                    <a:pos x="710" y="907"/>
                  </a:cxn>
                  <a:cxn ang="0">
                    <a:pos x="529" y="1044"/>
                  </a:cxn>
                  <a:cxn ang="0">
                    <a:pos x="211" y="726"/>
                  </a:cxn>
                  <a:cxn ang="0">
                    <a:pos x="30" y="545"/>
                  </a:cxn>
                  <a:cxn ang="0">
                    <a:pos x="30" y="136"/>
                  </a:cxn>
                  <a:cxn ang="0">
                    <a:pos x="211" y="0"/>
                  </a:cxn>
                  <a:cxn ang="0">
                    <a:pos x="438" y="136"/>
                  </a:cxn>
                  <a:cxn ang="0">
                    <a:pos x="574" y="409"/>
                  </a:cxn>
                  <a:cxn ang="0">
                    <a:pos x="801" y="545"/>
                  </a:cxn>
                  <a:cxn ang="0">
                    <a:pos x="937" y="635"/>
                  </a:cxn>
                </a:cxnLst>
                <a:rect l="0" t="0" r="r" b="b"/>
                <a:pathLst>
                  <a:path w="952" h="1074">
                    <a:moveTo>
                      <a:pt x="937" y="635"/>
                    </a:moveTo>
                    <a:cubicBezTo>
                      <a:pt x="922" y="695"/>
                      <a:pt x="778" y="839"/>
                      <a:pt x="710" y="907"/>
                    </a:cubicBezTo>
                    <a:cubicBezTo>
                      <a:pt x="642" y="975"/>
                      <a:pt x="612" y="1074"/>
                      <a:pt x="529" y="1044"/>
                    </a:cubicBezTo>
                    <a:cubicBezTo>
                      <a:pt x="446" y="1014"/>
                      <a:pt x="294" y="809"/>
                      <a:pt x="211" y="726"/>
                    </a:cubicBezTo>
                    <a:cubicBezTo>
                      <a:pt x="128" y="643"/>
                      <a:pt x="60" y="643"/>
                      <a:pt x="30" y="545"/>
                    </a:cubicBezTo>
                    <a:cubicBezTo>
                      <a:pt x="0" y="447"/>
                      <a:pt x="0" y="227"/>
                      <a:pt x="30" y="136"/>
                    </a:cubicBezTo>
                    <a:cubicBezTo>
                      <a:pt x="60" y="45"/>
                      <a:pt x="143" y="0"/>
                      <a:pt x="211" y="0"/>
                    </a:cubicBezTo>
                    <a:cubicBezTo>
                      <a:pt x="279" y="0"/>
                      <a:pt x="378" y="68"/>
                      <a:pt x="438" y="136"/>
                    </a:cubicBezTo>
                    <a:cubicBezTo>
                      <a:pt x="498" y="204"/>
                      <a:pt x="514" y="341"/>
                      <a:pt x="574" y="409"/>
                    </a:cubicBezTo>
                    <a:cubicBezTo>
                      <a:pt x="634" y="477"/>
                      <a:pt x="741" y="507"/>
                      <a:pt x="801" y="545"/>
                    </a:cubicBezTo>
                    <a:cubicBezTo>
                      <a:pt x="861" y="583"/>
                      <a:pt x="952" y="575"/>
                      <a:pt x="937" y="635"/>
                    </a:cubicBezTo>
                    <a:close/>
                  </a:path>
                </a:pathLst>
              </a:custGeom>
              <a:solidFill>
                <a:srgbClr val="0000FF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20"/>
              <p:cNvSpPr>
                <a:spLocks/>
              </p:cNvSpPr>
              <p:nvPr/>
            </p:nvSpPr>
            <p:spPr bwMode="auto">
              <a:xfrm>
                <a:off x="1821" y="2232"/>
                <a:ext cx="211" cy="557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181" y="136"/>
                  </a:cxn>
                  <a:cxn ang="0">
                    <a:pos x="227" y="499"/>
                  </a:cxn>
                  <a:cxn ang="0">
                    <a:pos x="0" y="589"/>
                  </a:cxn>
                </a:cxnLst>
                <a:rect l="0" t="0" r="r" b="b"/>
                <a:pathLst>
                  <a:path w="257" h="589">
                    <a:moveTo>
                      <a:pt x="91" y="0"/>
                    </a:moveTo>
                    <a:cubicBezTo>
                      <a:pt x="124" y="26"/>
                      <a:pt x="158" y="53"/>
                      <a:pt x="181" y="136"/>
                    </a:cubicBezTo>
                    <a:cubicBezTo>
                      <a:pt x="204" y="219"/>
                      <a:pt x="257" y="424"/>
                      <a:pt x="227" y="499"/>
                    </a:cubicBezTo>
                    <a:cubicBezTo>
                      <a:pt x="197" y="574"/>
                      <a:pt x="45" y="574"/>
                      <a:pt x="0" y="58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flipH="1">
              <a:off x="4611971" y="1840866"/>
              <a:ext cx="107444" cy="3490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grpSp>
          <p:nvGrpSpPr>
            <p:cNvPr id="9" name="Group 22"/>
            <p:cNvGrpSpPr>
              <a:grpSpLocks/>
            </p:cNvGrpSpPr>
            <p:nvPr/>
          </p:nvGrpSpPr>
          <p:grpSpPr bwMode="auto">
            <a:xfrm flipH="1">
              <a:off x="1278424" y="971530"/>
              <a:ext cx="5327713" cy="3379544"/>
              <a:chOff x="1338" y="255"/>
              <a:chExt cx="3492" cy="2488"/>
            </a:xfrm>
          </p:grpSpPr>
          <p:grpSp>
            <p:nvGrpSpPr>
              <p:cNvPr id="10" name="Group 23"/>
              <p:cNvGrpSpPr>
                <a:grpSpLocks/>
              </p:cNvGrpSpPr>
              <p:nvPr/>
            </p:nvGrpSpPr>
            <p:grpSpPr bwMode="auto">
              <a:xfrm>
                <a:off x="1599" y="1156"/>
                <a:ext cx="2923" cy="1587"/>
                <a:chOff x="1542" y="882"/>
                <a:chExt cx="3569" cy="1822"/>
              </a:xfrm>
            </p:grpSpPr>
            <p:grpSp>
              <p:nvGrpSpPr>
                <p:cNvPr id="11" name="Group 24"/>
                <p:cNvGrpSpPr>
                  <a:grpSpLocks/>
                </p:cNvGrpSpPr>
                <p:nvPr/>
              </p:nvGrpSpPr>
              <p:grpSpPr bwMode="auto">
                <a:xfrm>
                  <a:off x="2729" y="981"/>
                  <a:ext cx="1051" cy="1723"/>
                  <a:chOff x="2729" y="981"/>
                  <a:chExt cx="1051" cy="1723"/>
                </a:xfrm>
              </p:grpSpPr>
              <p:sp>
                <p:nvSpPr>
                  <p:cNvPr id="33" name="Freeform 25"/>
                  <p:cNvSpPr>
                    <a:spLocks/>
                  </p:cNvSpPr>
                  <p:nvPr/>
                </p:nvSpPr>
                <p:spPr bwMode="auto">
                  <a:xfrm>
                    <a:off x="2729" y="981"/>
                    <a:ext cx="1051" cy="1723"/>
                  </a:xfrm>
                  <a:custGeom>
                    <a:avLst/>
                    <a:gdLst/>
                    <a:ahLst/>
                    <a:cxnLst>
                      <a:cxn ang="0">
                        <a:pos x="60" y="1406"/>
                      </a:cxn>
                      <a:cxn ang="0">
                        <a:pos x="15" y="1542"/>
                      </a:cxn>
                      <a:cxn ang="0">
                        <a:pos x="151" y="1678"/>
                      </a:cxn>
                      <a:cxn ang="0">
                        <a:pos x="423" y="1723"/>
                      </a:cxn>
                      <a:cxn ang="0">
                        <a:pos x="786" y="1678"/>
                      </a:cxn>
                      <a:cxn ang="0">
                        <a:pos x="967" y="1451"/>
                      </a:cxn>
                      <a:cxn ang="0">
                        <a:pos x="1013" y="1134"/>
                      </a:cxn>
                      <a:cxn ang="0">
                        <a:pos x="922" y="952"/>
                      </a:cxn>
                      <a:cxn ang="0">
                        <a:pos x="877" y="861"/>
                      </a:cxn>
                      <a:cxn ang="0">
                        <a:pos x="922" y="680"/>
                      </a:cxn>
                      <a:cxn ang="0">
                        <a:pos x="1013" y="635"/>
                      </a:cxn>
                      <a:cxn ang="0">
                        <a:pos x="1013" y="363"/>
                      </a:cxn>
                      <a:cxn ang="0">
                        <a:pos x="786" y="136"/>
                      </a:cxn>
                      <a:cxn ang="0">
                        <a:pos x="151" y="45"/>
                      </a:cxn>
                      <a:cxn ang="0">
                        <a:pos x="60" y="408"/>
                      </a:cxn>
                      <a:cxn ang="0">
                        <a:pos x="151" y="907"/>
                      </a:cxn>
                      <a:cxn ang="0">
                        <a:pos x="60" y="1406"/>
                      </a:cxn>
                    </a:cxnLst>
                    <a:rect l="0" t="0" r="r" b="b"/>
                    <a:pathLst>
                      <a:path w="1051" h="1723">
                        <a:moveTo>
                          <a:pt x="60" y="1406"/>
                        </a:moveTo>
                        <a:cubicBezTo>
                          <a:pt x="37" y="1512"/>
                          <a:pt x="0" y="1497"/>
                          <a:pt x="15" y="1542"/>
                        </a:cubicBezTo>
                        <a:cubicBezTo>
                          <a:pt x="30" y="1587"/>
                          <a:pt x="83" y="1648"/>
                          <a:pt x="151" y="1678"/>
                        </a:cubicBezTo>
                        <a:cubicBezTo>
                          <a:pt x="219" y="1708"/>
                          <a:pt x="317" y="1723"/>
                          <a:pt x="423" y="1723"/>
                        </a:cubicBezTo>
                        <a:cubicBezTo>
                          <a:pt x="529" y="1723"/>
                          <a:pt x="695" y="1723"/>
                          <a:pt x="786" y="1678"/>
                        </a:cubicBezTo>
                        <a:cubicBezTo>
                          <a:pt x="877" y="1633"/>
                          <a:pt x="929" y="1542"/>
                          <a:pt x="967" y="1451"/>
                        </a:cubicBezTo>
                        <a:cubicBezTo>
                          <a:pt x="1005" y="1360"/>
                          <a:pt x="1020" y="1217"/>
                          <a:pt x="1013" y="1134"/>
                        </a:cubicBezTo>
                        <a:cubicBezTo>
                          <a:pt x="1006" y="1051"/>
                          <a:pt x="945" y="997"/>
                          <a:pt x="922" y="952"/>
                        </a:cubicBezTo>
                        <a:cubicBezTo>
                          <a:pt x="899" y="907"/>
                          <a:pt x="877" y="906"/>
                          <a:pt x="877" y="861"/>
                        </a:cubicBezTo>
                        <a:cubicBezTo>
                          <a:pt x="877" y="816"/>
                          <a:pt x="899" y="717"/>
                          <a:pt x="922" y="680"/>
                        </a:cubicBezTo>
                        <a:cubicBezTo>
                          <a:pt x="945" y="643"/>
                          <a:pt x="998" y="688"/>
                          <a:pt x="1013" y="635"/>
                        </a:cubicBezTo>
                        <a:cubicBezTo>
                          <a:pt x="1028" y="582"/>
                          <a:pt x="1051" y="446"/>
                          <a:pt x="1013" y="363"/>
                        </a:cubicBezTo>
                        <a:cubicBezTo>
                          <a:pt x="975" y="280"/>
                          <a:pt x="930" y="189"/>
                          <a:pt x="786" y="136"/>
                        </a:cubicBezTo>
                        <a:cubicBezTo>
                          <a:pt x="642" y="83"/>
                          <a:pt x="272" y="0"/>
                          <a:pt x="151" y="45"/>
                        </a:cubicBezTo>
                        <a:cubicBezTo>
                          <a:pt x="30" y="90"/>
                          <a:pt x="60" y="264"/>
                          <a:pt x="60" y="408"/>
                        </a:cubicBezTo>
                        <a:cubicBezTo>
                          <a:pt x="60" y="552"/>
                          <a:pt x="151" y="741"/>
                          <a:pt x="151" y="907"/>
                        </a:cubicBezTo>
                        <a:cubicBezTo>
                          <a:pt x="151" y="1073"/>
                          <a:pt x="83" y="1300"/>
                          <a:pt x="60" y="1406"/>
                        </a:cubicBezTo>
                        <a:close/>
                      </a:path>
                    </a:pathLst>
                  </a:custGeom>
                  <a:solidFill>
                    <a:srgbClr val="0000FF">
                      <a:alpha val="50000"/>
                    </a:srgbClr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" name="Freeform 26"/>
                  <p:cNvSpPr>
                    <a:spLocks/>
                  </p:cNvSpPr>
                  <p:nvPr/>
                </p:nvSpPr>
                <p:spPr bwMode="auto">
                  <a:xfrm>
                    <a:off x="2880" y="2160"/>
                    <a:ext cx="771" cy="20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1" y="136"/>
                      </a:cxn>
                      <a:cxn ang="0">
                        <a:pos x="499" y="181"/>
                      </a:cxn>
                      <a:cxn ang="0">
                        <a:pos x="771" y="0"/>
                      </a:cxn>
                    </a:cxnLst>
                    <a:rect l="0" t="0" r="r" b="b"/>
                    <a:pathLst>
                      <a:path w="771" h="204">
                        <a:moveTo>
                          <a:pt x="0" y="0"/>
                        </a:moveTo>
                        <a:cubicBezTo>
                          <a:pt x="4" y="53"/>
                          <a:pt x="8" y="106"/>
                          <a:pt x="91" y="136"/>
                        </a:cubicBezTo>
                        <a:cubicBezTo>
                          <a:pt x="174" y="166"/>
                          <a:pt x="386" y="204"/>
                          <a:pt x="499" y="181"/>
                        </a:cubicBezTo>
                        <a:cubicBezTo>
                          <a:pt x="612" y="158"/>
                          <a:pt x="691" y="79"/>
                          <a:pt x="771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2" name="Group 27"/>
                <p:cNvGrpSpPr>
                  <a:grpSpLocks/>
                </p:cNvGrpSpPr>
                <p:nvPr/>
              </p:nvGrpSpPr>
              <p:grpSpPr bwMode="auto">
                <a:xfrm>
                  <a:off x="1542" y="882"/>
                  <a:ext cx="1316" cy="1648"/>
                  <a:chOff x="1542" y="882"/>
                  <a:chExt cx="1316" cy="1648"/>
                </a:xfrm>
              </p:grpSpPr>
              <p:sp>
                <p:nvSpPr>
                  <p:cNvPr id="31" name="Freeform 28"/>
                  <p:cNvSpPr>
                    <a:spLocks/>
                  </p:cNvSpPr>
                  <p:nvPr/>
                </p:nvSpPr>
                <p:spPr bwMode="auto">
                  <a:xfrm>
                    <a:off x="1542" y="1018"/>
                    <a:ext cx="1316" cy="1512"/>
                  </a:xfrm>
                  <a:custGeom>
                    <a:avLst/>
                    <a:gdLst/>
                    <a:ahLst/>
                    <a:cxnLst>
                      <a:cxn ang="0">
                        <a:pos x="612" y="1142"/>
                      </a:cxn>
                      <a:cxn ang="0">
                        <a:pos x="748" y="1369"/>
                      </a:cxn>
                      <a:cxn ang="0">
                        <a:pos x="975" y="1505"/>
                      </a:cxn>
                      <a:cxn ang="0">
                        <a:pos x="1157" y="1414"/>
                      </a:cxn>
                      <a:cxn ang="0">
                        <a:pos x="1293" y="1097"/>
                      </a:cxn>
                      <a:cxn ang="0">
                        <a:pos x="1293" y="779"/>
                      </a:cxn>
                      <a:cxn ang="0">
                        <a:pos x="1202" y="462"/>
                      </a:cxn>
                      <a:cxn ang="0">
                        <a:pos x="1202" y="99"/>
                      </a:cxn>
                      <a:cxn ang="0">
                        <a:pos x="1157" y="8"/>
                      </a:cxn>
                      <a:cxn ang="0">
                        <a:pos x="839" y="53"/>
                      </a:cxn>
                      <a:cxn ang="0">
                        <a:pos x="476" y="235"/>
                      </a:cxn>
                      <a:cxn ang="0">
                        <a:pos x="68" y="326"/>
                      </a:cxn>
                      <a:cxn ang="0">
                        <a:pos x="68" y="598"/>
                      </a:cxn>
                      <a:cxn ang="0">
                        <a:pos x="431" y="870"/>
                      </a:cxn>
                      <a:cxn ang="0">
                        <a:pos x="612" y="1142"/>
                      </a:cxn>
                    </a:cxnLst>
                    <a:rect l="0" t="0" r="r" b="b"/>
                    <a:pathLst>
                      <a:path w="1316" h="1512">
                        <a:moveTo>
                          <a:pt x="612" y="1142"/>
                        </a:moveTo>
                        <a:cubicBezTo>
                          <a:pt x="665" y="1225"/>
                          <a:pt x="688" y="1309"/>
                          <a:pt x="748" y="1369"/>
                        </a:cubicBezTo>
                        <a:cubicBezTo>
                          <a:pt x="808" y="1429"/>
                          <a:pt x="907" y="1498"/>
                          <a:pt x="975" y="1505"/>
                        </a:cubicBezTo>
                        <a:cubicBezTo>
                          <a:pt x="1043" y="1512"/>
                          <a:pt x="1104" y="1482"/>
                          <a:pt x="1157" y="1414"/>
                        </a:cubicBezTo>
                        <a:cubicBezTo>
                          <a:pt x="1210" y="1346"/>
                          <a:pt x="1270" y="1203"/>
                          <a:pt x="1293" y="1097"/>
                        </a:cubicBezTo>
                        <a:cubicBezTo>
                          <a:pt x="1316" y="991"/>
                          <a:pt x="1308" y="885"/>
                          <a:pt x="1293" y="779"/>
                        </a:cubicBezTo>
                        <a:cubicBezTo>
                          <a:pt x="1278" y="673"/>
                          <a:pt x="1217" y="575"/>
                          <a:pt x="1202" y="462"/>
                        </a:cubicBezTo>
                        <a:cubicBezTo>
                          <a:pt x="1187" y="349"/>
                          <a:pt x="1210" y="175"/>
                          <a:pt x="1202" y="99"/>
                        </a:cubicBezTo>
                        <a:cubicBezTo>
                          <a:pt x="1194" y="23"/>
                          <a:pt x="1217" y="16"/>
                          <a:pt x="1157" y="8"/>
                        </a:cubicBezTo>
                        <a:cubicBezTo>
                          <a:pt x="1097" y="0"/>
                          <a:pt x="953" y="15"/>
                          <a:pt x="839" y="53"/>
                        </a:cubicBezTo>
                        <a:cubicBezTo>
                          <a:pt x="725" y="91"/>
                          <a:pt x="604" y="190"/>
                          <a:pt x="476" y="235"/>
                        </a:cubicBezTo>
                        <a:cubicBezTo>
                          <a:pt x="348" y="280"/>
                          <a:pt x="136" y="266"/>
                          <a:pt x="68" y="326"/>
                        </a:cubicBezTo>
                        <a:cubicBezTo>
                          <a:pt x="0" y="386"/>
                          <a:pt x="8" y="507"/>
                          <a:pt x="68" y="598"/>
                        </a:cubicBezTo>
                        <a:cubicBezTo>
                          <a:pt x="128" y="689"/>
                          <a:pt x="340" y="779"/>
                          <a:pt x="431" y="870"/>
                        </a:cubicBezTo>
                        <a:cubicBezTo>
                          <a:pt x="522" y="961"/>
                          <a:pt x="559" y="1059"/>
                          <a:pt x="612" y="1142"/>
                        </a:cubicBezTo>
                        <a:close/>
                      </a:path>
                    </a:pathLst>
                  </a:custGeom>
                  <a:solidFill>
                    <a:srgbClr val="0000FF">
                      <a:alpha val="50000"/>
                    </a:srgbClr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" name="Freeform 29"/>
                  <p:cNvSpPr>
                    <a:spLocks/>
                  </p:cNvSpPr>
                  <p:nvPr/>
                </p:nvSpPr>
                <p:spPr bwMode="auto">
                  <a:xfrm>
                    <a:off x="2215" y="882"/>
                    <a:ext cx="265" cy="1021"/>
                  </a:xfrm>
                  <a:custGeom>
                    <a:avLst/>
                    <a:gdLst/>
                    <a:ahLst/>
                    <a:cxnLst>
                      <a:cxn ang="0">
                        <a:pos x="211" y="8"/>
                      </a:cxn>
                      <a:cxn ang="0">
                        <a:pos x="30" y="235"/>
                      </a:cxn>
                      <a:cxn ang="0">
                        <a:pos x="30" y="643"/>
                      </a:cxn>
                      <a:cxn ang="0">
                        <a:pos x="211" y="1006"/>
                      </a:cxn>
                      <a:cxn ang="0">
                        <a:pos x="257" y="734"/>
                      </a:cxn>
                      <a:cxn ang="0">
                        <a:pos x="166" y="416"/>
                      </a:cxn>
                      <a:cxn ang="0">
                        <a:pos x="257" y="189"/>
                      </a:cxn>
                      <a:cxn ang="0">
                        <a:pos x="211" y="8"/>
                      </a:cxn>
                    </a:cxnLst>
                    <a:rect l="0" t="0" r="r" b="b"/>
                    <a:pathLst>
                      <a:path w="265" h="1021">
                        <a:moveTo>
                          <a:pt x="211" y="8"/>
                        </a:moveTo>
                        <a:cubicBezTo>
                          <a:pt x="173" y="16"/>
                          <a:pt x="60" y="129"/>
                          <a:pt x="30" y="235"/>
                        </a:cubicBezTo>
                        <a:cubicBezTo>
                          <a:pt x="0" y="341"/>
                          <a:pt x="0" y="515"/>
                          <a:pt x="30" y="643"/>
                        </a:cubicBezTo>
                        <a:cubicBezTo>
                          <a:pt x="60" y="771"/>
                          <a:pt x="173" y="991"/>
                          <a:pt x="211" y="1006"/>
                        </a:cubicBezTo>
                        <a:cubicBezTo>
                          <a:pt x="249" y="1021"/>
                          <a:pt x="264" y="832"/>
                          <a:pt x="257" y="734"/>
                        </a:cubicBezTo>
                        <a:cubicBezTo>
                          <a:pt x="250" y="636"/>
                          <a:pt x="166" y="507"/>
                          <a:pt x="166" y="416"/>
                        </a:cubicBezTo>
                        <a:cubicBezTo>
                          <a:pt x="166" y="325"/>
                          <a:pt x="249" y="257"/>
                          <a:pt x="257" y="189"/>
                        </a:cubicBezTo>
                        <a:cubicBezTo>
                          <a:pt x="265" y="121"/>
                          <a:pt x="249" y="0"/>
                          <a:pt x="211" y="8"/>
                        </a:cubicBezTo>
                        <a:close/>
                      </a:path>
                    </a:pathLst>
                  </a:custGeom>
                  <a:solidFill>
                    <a:srgbClr val="0000FF">
                      <a:alpha val="50000"/>
                    </a:srgbClr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" name="Group 30"/>
                <p:cNvGrpSpPr>
                  <a:grpSpLocks/>
                </p:cNvGrpSpPr>
                <p:nvPr/>
              </p:nvGrpSpPr>
              <p:grpSpPr bwMode="auto">
                <a:xfrm>
                  <a:off x="3734" y="966"/>
                  <a:ext cx="1377" cy="846"/>
                  <a:chOff x="3734" y="966"/>
                  <a:chExt cx="1377" cy="846"/>
                </a:xfrm>
              </p:grpSpPr>
              <p:sp>
                <p:nvSpPr>
                  <p:cNvPr id="28" name="Freeform 31"/>
                  <p:cNvSpPr>
                    <a:spLocks/>
                  </p:cNvSpPr>
                  <p:nvPr/>
                </p:nvSpPr>
                <p:spPr bwMode="auto">
                  <a:xfrm>
                    <a:off x="3734" y="974"/>
                    <a:ext cx="575" cy="710"/>
                  </a:xfrm>
                  <a:custGeom>
                    <a:avLst/>
                    <a:gdLst/>
                    <a:ahLst/>
                    <a:cxnLst>
                      <a:cxn ang="0">
                        <a:pos x="8" y="233"/>
                      </a:cxn>
                      <a:cxn ang="0">
                        <a:pos x="53" y="415"/>
                      </a:cxn>
                      <a:cxn ang="0">
                        <a:pos x="53" y="596"/>
                      </a:cxn>
                      <a:cxn ang="0">
                        <a:pos x="144" y="642"/>
                      </a:cxn>
                      <a:cxn ang="0">
                        <a:pos x="371" y="642"/>
                      </a:cxn>
                      <a:cxn ang="0">
                        <a:pos x="461" y="642"/>
                      </a:cxn>
                      <a:cxn ang="0">
                        <a:pos x="552" y="233"/>
                      </a:cxn>
                      <a:cxn ang="0">
                        <a:pos x="325" y="7"/>
                      </a:cxn>
                      <a:cxn ang="0">
                        <a:pos x="53" y="188"/>
                      </a:cxn>
                      <a:cxn ang="0">
                        <a:pos x="8" y="233"/>
                      </a:cxn>
                    </a:cxnLst>
                    <a:rect l="0" t="0" r="r" b="b"/>
                    <a:pathLst>
                      <a:path w="575" h="710">
                        <a:moveTo>
                          <a:pt x="8" y="233"/>
                        </a:moveTo>
                        <a:cubicBezTo>
                          <a:pt x="8" y="271"/>
                          <a:pt x="46" y="354"/>
                          <a:pt x="53" y="415"/>
                        </a:cubicBezTo>
                        <a:cubicBezTo>
                          <a:pt x="60" y="476"/>
                          <a:pt x="38" y="558"/>
                          <a:pt x="53" y="596"/>
                        </a:cubicBezTo>
                        <a:cubicBezTo>
                          <a:pt x="68" y="634"/>
                          <a:pt x="91" y="634"/>
                          <a:pt x="144" y="642"/>
                        </a:cubicBezTo>
                        <a:cubicBezTo>
                          <a:pt x="197" y="650"/>
                          <a:pt x="318" y="642"/>
                          <a:pt x="371" y="642"/>
                        </a:cubicBezTo>
                        <a:cubicBezTo>
                          <a:pt x="424" y="642"/>
                          <a:pt x="431" y="710"/>
                          <a:pt x="461" y="642"/>
                        </a:cubicBezTo>
                        <a:cubicBezTo>
                          <a:pt x="491" y="574"/>
                          <a:pt x="575" y="339"/>
                          <a:pt x="552" y="233"/>
                        </a:cubicBezTo>
                        <a:cubicBezTo>
                          <a:pt x="529" y="127"/>
                          <a:pt x="408" y="14"/>
                          <a:pt x="325" y="7"/>
                        </a:cubicBezTo>
                        <a:cubicBezTo>
                          <a:pt x="242" y="0"/>
                          <a:pt x="106" y="150"/>
                          <a:pt x="53" y="188"/>
                        </a:cubicBezTo>
                        <a:cubicBezTo>
                          <a:pt x="0" y="226"/>
                          <a:pt x="8" y="195"/>
                          <a:pt x="8" y="233"/>
                        </a:cubicBezTo>
                        <a:close/>
                      </a:path>
                    </a:pathLst>
                  </a:custGeom>
                  <a:solidFill>
                    <a:srgbClr val="0000FF">
                      <a:alpha val="50000"/>
                    </a:srgbClr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9" name="Freeform 32"/>
                  <p:cNvSpPr>
                    <a:spLocks/>
                  </p:cNvSpPr>
                  <p:nvPr/>
                </p:nvSpPr>
                <p:spPr bwMode="auto">
                  <a:xfrm>
                    <a:off x="4029" y="966"/>
                    <a:ext cx="1082" cy="846"/>
                  </a:xfrm>
                  <a:custGeom>
                    <a:avLst/>
                    <a:gdLst/>
                    <a:ahLst/>
                    <a:cxnLst>
                      <a:cxn ang="0">
                        <a:pos x="30" y="650"/>
                      </a:cxn>
                      <a:cxn ang="0">
                        <a:pos x="30" y="332"/>
                      </a:cxn>
                      <a:cxn ang="0">
                        <a:pos x="212" y="60"/>
                      </a:cxn>
                      <a:cxn ang="0">
                        <a:pos x="393" y="15"/>
                      </a:cxn>
                      <a:cxn ang="0">
                        <a:pos x="439" y="151"/>
                      </a:cxn>
                      <a:cxn ang="0">
                        <a:pos x="665" y="105"/>
                      </a:cxn>
                      <a:cxn ang="0">
                        <a:pos x="983" y="196"/>
                      </a:cxn>
                      <a:cxn ang="0">
                        <a:pos x="1074" y="559"/>
                      </a:cxn>
                      <a:cxn ang="0">
                        <a:pos x="938" y="740"/>
                      </a:cxn>
                      <a:cxn ang="0">
                        <a:pos x="665" y="831"/>
                      </a:cxn>
                      <a:cxn ang="0">
                        <a:pos x="484" y="831"/>
                      </a:cxn>
                      <a:cxn ang="0">
                        <a:pos x="393" y="786"/>
                      </a:cxn>
                      <a:cxn ang="0">
                        <a:pos x="166" y="695"/>
                      </a:cxn>
                      <a:cxn ang="0">
                        <a:pos x="30" y="650"/>
                      </a:cxn>
                    </a:cxnLst>
                    <a:rect l="0" t="0" r="r" b="b"/>
                    <a:pathLst>
                      <a:path w="1082" h="846">
                        <a:moveTo>
                          <a:pt x="30" y="650"/>
                        </a:moveTo>
                        <a:cubicBezTo>
                          <a:pt x="7" y="590"/>
                          <a:pt x="0" y="430"/>
                          <a:pt x="30" y="332"/>
                        </a:cubicBezTo>
                        <a:cubicBezTo>
                          <a:pt x="60" y="234"/>
                          <a:pt x="151" y="113"/>
                          <a:pt x="212" y="60"/>
                        </a:cubicBezTo>
                        <a:cubicBezTo>
                          <a:pt x="273" y="7"/>
                          <a:pt x="355" y="0"/>
                          <a:pt x="393" y="15"/>
                        </a:cubicBezTo>
                        <a:cubicBezTo>
                          <a:pt x="431" y="30"/>
                          <a:pt x="394" y="136"/>
                          <a:pt x="439" y="151"/>
                        </a:cubicBezTo>
                        <a:cubicBezTo>
                          <a:pt x="484" y="166"/>
                          <a:pt x="574" y="97"/>
                          <a:pt x="665" y="105"/>
                        </a:cubicBezTo>
                        <a:cubicBezTo>
                          <a:pt x="756" y="113"/>
                          <a:pt x="915" y="120"/>
                          <a:pt x="983" y="196"/>
                        </a:cubicBezTo>
                        <a:cubicBezTo>
                          <a:pt x="1051" y="272"/>
                          <a:pt x="1082" y="468"/>
                          <a:pt x="1074" y="559"/>
                        </a:cubicBezTo>
                        <a:cubicBezTo>
                          <a:pt x="1066" y="650"/>
                          <a:pt x="1006" y="695"/>
                          <a:pt x="938" y="740"/>
                        </a:cubicBezTo>
                        <a:cubicBezTo>
                          <a:pt x="870" y="785"/>
                          <a:pt x="741" y="816"/>
                          <a:pt x="665" y="831"/>
                        </a:cubicBezTo>
                        <a:cubicBezTo>
                          <a:pt x="589" y="846"/>
                          <a:pt x="529" y="838"/>
                          <a:pt x="484" y="831"/>
                        </a:cubicBezTo>
                        <a:cubicBezTo>
                          <a:pt x="439" y="824"/>
                          <a:pt x="446" y="809"/>
                          <a:pt x="393" y="786"/>
                        </a:cubicBezTo>
                        <a:cubicBezTo>
                          <a:pt x="340" y="763"/>
                          <a:pt x="226" y="725"/>
                          <a:pt x="166" y="695"/>
                        </a:cubicBezTo>
                        <a:cubicBezTo>
                          <a:pt x="106" y="665"/>
                          <a:pt x="53" y="710"/>
                          <a:pt x="30" y="650"/>
                        </a:cubicBezTo>
                        <a:close/>
                      </a:path>
                    </a:pathLst>
                  </a:custGeom>
                  <a:solidFill>
                    <a:srgbClr val="0000FF">
                      <a:alpha val="50000"/>
                    </a:srgbClr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" name="Freeform 33"/>
                  <p:cNvSpPr>
                    <a:spLocks/>
                  </p:cNvSpPr>
                  <p:nvPr/>
                </p:nvSpPr>
                <p:spPr bwMode="auto">
                  <a:xfrm>
                    <a:off x="4188" y="981"/>
                    <a:ext cx="915" cy="408"/>
                  </a:xfrm>
                  <a:custGeom>
                    <a:avLst/>
                    <a:gdLst/>
                    <a:ahLst/>
                    <a:cxnLst>
                      <a:cxn ang="0">
                        <a:pos x="234" y="0"/>
                      </a:cxn>
                      <a:cxn ang="0">
                        <a:pos x="7" y="181"/>
                      </a:cxn>
                      <a:cxn ang="0">
                        <a:pos x="189" y="363"/>
                      </a:cxn>
                      <a:cxn ang="0">
                        <a:pos x="461" y="181"/>
                      </a:cxn>
                      <a:cxn ang="0">
                        <a:pos x="688" y="136"/>
                      </a:cxn>
                      <a:cxn ang="0">
                        <a:pos x="824" y="272"/>
                      </a:cxn>
                      <a:cxn ang="0">
                        <a:pos x="915" y="408"/>
                      </a:cxn>
                    </a:cxnLst>
                    <a:rect l="0" t="0" r="r" b="b"/>
                    <a:pathLst>
                      <a:path w="915" h="408">
                        <a:moveTo>
                          <a:pt x="234" y="0"/>
                        </a:moveTo>
                        <a:cubicBezTo>
                          <a:pt x="124" y="60"/>
                          <a:pt x="14" y="121"/>
                          <a:pt x="7" y="181"/>
                        </a:cubicBezTo>
                        <a:cubicBezTo>
                          <a:pt x="0" y="241"/>
                          <a:pt x="113" y="363"/>
                          <a:pt x="189" y="363"/>
                        </a:cubicBezTo>
                        <a:cubicBezTo>
                          <a:pt x="265" y="363"/>
                          <a:pt x="378" y="219"/>
                          <a:pt x="461" y="181"/>
                        </a:cubicBezTo>
                        <a:cubicBezTo>
                          <a:pt x="544" y="143"/>
                          <a:pt x="628" y="121"/>
                          <a:pt x="688" y="136"/>
                        </a:cubicBezTo>
                        <a:cubicBezTo>
                          <a:pt x="748" y="151"/>
                          <a:pt x="786" y="227"/>
                          <a:pt x="824" y="272"/>
                        </a:cubicBezTo>
                        <a:cubicBezTo>
                          <a:pt x="862" y="317"/>
                          <a:pt x="888" y="362"/>
                          <a:pt x="915" y="40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15" name="Group 34"/>
              <p:cNvGrpSpPr>
                <a:grpSpLocks/>
              </p:cNvGrpSpPr>
              <p:nvPr/>
            </p:nvGrpSpPr>
            <p:grpSpPr bwMode="auto">
              <a:xfrm>
                <a:off x="1338" y="255"/>
                <a:ext cx="3492" cy="1330"/>
                <a:chOff x="1156" y="73"/>
                <a:chExt cx="4264" cy="1407"/>
              </a:xfrm>
            </p:grpSpPr>
            <p:grpSp>
              <p:nvGrpSpPr>
                <p:cNvPr id="18" name="Group 35"/>
                <p:cNvGrpSpPr>
                  <a:grpSpLocks/>
                </p:cNvGrpSpPr>
                <p:nvPr/>
              </p:nvGrpSpPr>
              <p:grpSpPr bwMode="auto">
                <a:xfrm>
                  <a:off x="1156" y="73"/>
                  <a:ext cx="3039" cy="1361"/>
                  <a:chOff x="1156" y="73"/>
                  <a:chExt cx="3039" cy="1361"/>
                </a:xfrm>
              </p:grpSpPr>
              <p:sp>
                <p:nvSpPr>
                  <p:cNvPr id="22" name="Freeform 36"/>
                  <p:cNvSpPr>
                    <a:spLocks/>
                  </p:cNvSpPr>
                  <p:nvPr/>
                </p:nvSpPr>
                <p:spPr bwMode="auto">
                  <a:xfrm>
                    <a:off x="1156" y="73"/>
                    <a:ext cx="3039" cy="1361"/>
                  </a:xfrm>
                  <a:custGeom>
                    <a:avLst/>
                    <a:gdLst/>
                    <a:ahLst/>
                    <a:cxnLst>
                      <a:cxn ang="0">
                        <a:pos x="0" y="636"/>
                      </a:cxn>
                      <a:cxn ang="0">
                        <a:pos x="454" y="409"/>
                      </a:cxn>
                      <a:cxn ang="0">
                        <a:pos x="726" y="862"/>
                      </a:cxn>
                      <a:cxn ang="0">
                        <a:pos x="590" y="318"/>
                      </a:cxn>
                      <a:cxn ang="0">
                        <a:pos x="1089" y="137"/>
                      </a:cxn>
                      <a:cxn ang="0">
                        <a:pos x="1316" y="545"/>
                      </a:cxn>
                      <a:cxn ang="0">
                        <a:pos x="1497" y="772"/>
                      </a:cxn>
                      <a:cxn ang="0">
                        <a:pos x="1361" y="91"/>
                      </a:cxn>
                      <a:cxn ang="0">
                        <a:pos x="1905" y="0"/>
                      </a:cxn>
                      <a:cxn ang="0">
                        <a:pos x="2042" y="590"/>
                      </a:cxn>
                      <a:cxn ang="0">
                        <a:pos x="2178" y="862"/>
                      </a:cxn>
                      <a:cxn ang="0">
                        <a:pos x="2223" y="545"/>
                      </a:cxn>
                      <a:cxn ang="0">
                        <a:pos x="2268" y="0"/>
                      </a:cxn>
                      <a:cxn ang="0">
                        <a:pos x="2767" y="0"/>
                      </a:cxn>
                      <a:cxn ang="0">
                        <a:pos x="2949" y="636"/>
                      </a:cxn>
                      <a:cxn ang="0">
                        <a:pos x="3039" y="953"/>
                      </a:cxn>
                      <a:cxn ang="0">
                        <a:pos x="2994" y="1089"/>
                      </a:cxn>
                      <a:cxn ang="0">
                        <a:pos x="2858" y="998"/>
                      </a:cxn>
                      <a:cxn ang="0">
                        <a:pos x="2722" y="998"/>
                      </a:cxn>
                      <a:cxn ang="0">
                        <a:pos x="2540" y="1134"/>
                      </a:cxn>
                      <a:cxn ang="0">
                        <a:pos x="2404" y="1180"/>
                      </a:cxn>
                      <a:cxn ang="0">
                        <a:pos x="2223" y="1089"/>
                      </a:cxn>
                      <a:cxn ang="0">
                        <a:pos x="1996" y="1044"/>
                      </a:cxn>
                      <a:cxn ang="0">
                        <a:pos x="1588" y="1044"/>
                      </a:cxn>
                      <a:cxn ang="0">
                        <a:pos x="1316" y="1044"/>
                      </a:cxn>
                      <a:cxn ang="0">
                        <a:pos x="908" y="1180"/>
                      </a:cxn>
                      <a:cxn ang="0">
                        <a:pos x="771" y="1225"/>
                      </a:cxn>
                      <a:cxn ang="0">
                        <a:pos x="454" y="1271"/>
                      </a:cxn>
                      <a:cxn ang="0">
                        <a:pos x="273" y="1361"/>
                      </a:cxn>
                      <a:cxn ang="0">
                        <a:pos x="136" y="1134"/>
                      </a:cxn>
                      <a:cxn ang="0">
                        <a:pos x="46" y="817"/>
                      </a:cxn>
                      <a:cxn ang="0">
                        <a:pos x="0" y="636"/>
                      </a:cxn>
                    </a:cxnLst>
                    <a:rect l="0" t="0" r="r" b="b"/>
                    <a:pathLst>
                      <a:path w="3039" h="1361">
                        <a:moveTo>
                          <a:pt x="0" y="636"/>
                        </a:moveTo>
                        <a:lnTo>
                          <a:pt x="454" y="409"/>
                        </a:lnTo>
                        <a:lnTo>
                          <a:pt x="726" y="862"/>
                        </a:lnTo>
                        <a:lnTo>
                          <a:pt x="590" y="318"/>
                        </a:lnTo>
                        <a:lnTo>
                          <a:pt x="1089" y="137"/>
                        </a:lnTo>
                        <a:lnTo>
                          <a:pt x="1316" y="545"/>
                        </a:lnTo>
                        <a:lnTo>
                          <a:pt x="1497" y="772"/>
                        </a:lnTo>
                        <a:lnTo>
                          <a:pt x="1361" y="91"/>
                        </a:lnTo>
                        <a:lnTo>
                          <a:pt x="1905" y="0"/>
                        </a:lnTo>
                        <a:lnTo>
                          <a:pt x="2042" y="590"/>
                        </a:lnTo>
                        <a:lnTo>
                          <a:pt x="2178" y="862"/>
                        </a:lnTo>
                        <a:lnTo>
                          <a:pt x="2223" y="545"/>
                        </a:lnTo>
                        <a:lnTo>
                          <a:pt x="2268" y="0"/>
                        </a:lnTo>
                        <a:lnTo>
                          <a:pt x="2767" y="0"/>
                        </a:lnTo>
                        <a:lnTo>
                          <a:pt x="2949" y="636"/>
                        </a:lnTo>
                        <a:lnTo>
                          <a:pt x="3039" y="953"/>
                        </a:lnTo>
                        <a:lnTo>
                          <a:pt x="2994" y="1089"/>
                        </a:lnTo>
                        <a:lnTo>
                          <a:pt x="2858" y="998"/>
                        </a:lnTo>
                        <a:lnTo>
                          <a:pt x="2722" y="998"/>
                        </a:lnTo>
                        <a:lnTo>
                          <a:pt x="2540" y="1134"/>
                        </a:lnTo>
                        <a:lnTo>
                          <a:pt x="2404" y="1180"/>
                        </a:lnTo>
                        <a:lnTo>
                          <a:pt x="2223" y="1089"/>
                        </a:lnTo>
                        <a:lnTo>
                          <a:pt x="1996" y="1044"/>
                        </a:lnTo>
                        <a:lnTo>
                          <a:pt x="1588" y="1044"/>
                        </a:lnTo>
                        <a:lnTo>
                          <a:pt x="1316" y="1044"/>
                        </a:lnTo>
                        <a:lnTo>
                          <a:pt x="908" y="1180"/>
                        </a:lnTo>
                        <a:lnTo>
                          <a:pt x="771" y="1225"/>
                        </a:lnTo>
                        <a:lnTo>
                          <a:pt x="454" y="1271"/>
                        </a:lnTo>
                        <a:lnTo>
                          <a:pt x="273" y="1361"/>
                        </a:lnTo>
                        <a:lnTo>
                          <a:pt x="136" y="1134"/>
                        </a:lnTo>
                        <a:lnTo>
                          <a:pt x="46" y="817"/>
                        </a:lnTo>
                        <a:lnTo>
                          <a:pt x="0" y="636"/>
                        </a:lnTo>
                        <a:close/>
                      </a:path>
                    </a:pathLst>
                  </a:custGeom>
                  <a:solidFill>
                    <a:srgbClr val="0000FF">
                      <a:alpha val="50000"/>
                    </a:srgbClr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882" y="935"/>
                    <a:ext cx="136" cy="36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4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88" y="935"/>
                    <a:ext cx="46" cy="22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s-E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21" name="Freeform 39"/>
                <p:cNvSpPr>
                  <a:spLocks/>
                </p:cNvSpPr>
                <p:nvPr/>
              </p:nvSpPr>
              <p:spPr bwMode="auto">
                <a:xfrm>
                  <a:off x="4422" y="436"/>
                  <a:ext cx="998" cy="1044"/>
                </a:xfrm>
                <a:custGeom>
                  <a:avLst/>
                  <a:gdLst/>
                  <a:ahLst/>
                  <a:cxnLst>
                    <a:cxn ang="0">
                      <a:pos x="499" y="0"/>
                    </a:cxn>
                    <a:cxn ang="0">
                      <a:pos x="272" y="318"/>
                    </a:cxn>
                    <a:cxn ang="0">
                      <a:pos x="46" y="499"/>
                    </a:cxn>
                    <a:cxn ang="0">
                      <a:pos x="0" y="681"/>
                    </a:cxn>
                    <a:cxn ang="0">
                      <a:pos x="91" y="771"/>
                    </a:cxn>
                    <a:cxn ang="0">
                      <a:pos x="408" y="771"/>
                    </a:cxn>
                    <a:cxn ang="0">
                      <a:pos x="590" y="953"/>
                    </a:cxn>
                    <a:cxn ang="0">
                      <a:pos x="681" y="1044"/>
                    </a:cxn>
                    <a:cxn ang="0">
                      <a:pos x="862" y="908"/>
                    </a:cxn>
                    <a:cxn ang="0">
                      <a:pos x="907" y="681"/>
                    </a:cxn>
                    <a:cxn ang="0">
                      <a:pos x="907" y="499"/>
                    </a:cxn>
                    <a:cxn ang="0">
                      <a:pos x="998" y="227"/>
                    </a:cxn>
                    <a:cxn ang="0">
                      <a:pos x="499" y="0"/>
                    </a:cxn>
                  </a:cxnLst>
                  <a:rect l="0" t="0" r="r" b="b"/>
                  <a:pathLst>
                    <a:path w="998" h="1044">
                      <a:moveTo>
                        <a:pt x="499" y="0"/>
                      </a:moveTo>
                      <a:lnTo>
                        <a:pt x="272" y="318"/>
                      </a:lnTo>
                      <a:lnTo>
                        <a:pt x="46" y="499"/>
                      </a:lnTo>
                      <a:lnTo>
                        <a:pt x="0" y="681"/>
                      </a:lnTo>
                      <a:lnTo>
                        <a:pt x="91" y="771"/>
                      </a:lnTo>
                      <a:lnTo>
                        <a:pt x="408" y="771"/>
                      </a:lnTo>
                      <a:lnTo>
                        <a:pt x="590" y="953"/>
                      </a:lnTo>
                      <a:lnTo>
                        <a:pt x="681" y="1044"/>
                      </a:lnTo>
                      <a:lnTo>
                        <a:pt x="862" y="908"/>
                      </a:lnTo>
                      <a:lnTo>
                        <a:pt x="907" y="681"/>
                      </a:lnTo>
                      <a:lnTo>
                        <a:pt x="907" y="499"/>
                      </a:lnTo>
                      <a:lnTo>
                        <a:pt x="998" y="22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0000FF">
                    <a:alpha val="50000"/>
                  </a:srgbClr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14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6" name="Freeform 51"/>
            <p:cNvSpPr>
              <a:spLocks/>
            </p:cNvSpPr>
            <p:nvPr/>
          </p:nvSpPr>
          <p:spPr bwMode="auto">
            <a:xfrm>
              <a:off x="2284962" y="4237018"/>
              <a:ext cx="4391025" cy="803275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317" y="256"/>
                </a:cxn>
                <a:cxn ang="0">
                  <a:pos x="589" y="438"/>
                </a:cxn>
                <a:cxn ang="0">
                  <a:pos x="907" y="483"/>
                </a:cxn>
                <a:cxn ang="0">
                  <a:pos x="997" y="347"/>
                </a:cxn>
                <a:cxn ang="0">
                  <a:pos x="1043" y="120"/>
                </a:cxn>
                <a:cxn ang="0">
                  <a:pos x="1270" y="75"/>
                </a:cxn>
                <a:cxn ang="0">
                  <a:pos x="1542" y="30"/>
                </a:cxn>
                <a:cxn ang="0">
                  <a:pos x="1723" y="256"/>
                </a:cxn>
                <a:cxn ang="0">
                  <a:pos x="1905" y="483"/>
                </a:cxn>
                <a:cxn ang="0">
                  <a:pos x="2404" y="393"/>
                </a:cxn>
                <a:cxn ang="0">
                  <a:pos x="2766" y="302"/>
                </a:cxn>
              </a:cxnLst>
              <a:rect l="0" t="0" r="r" b="b"/>
              <a:pathLst>
                <a:path w="2766" h="506">
                  <a:moveTo>
                    <a:pt x="0" y="120"/>
                  </a:moveTo>
                  <a:cubicBezTo>
                    <a:pt x="109" y="161"/>
                    <a:pt x="219" y="203"/>
                    <a:pt x="317" y="256"/>
                  </a:cubicBezTo>
                  <a:cubicBezTo>
                    <a:pt x="415" y="309"/>
                    <a:pt x="491" y="400"/>
                    <a:pt x="589" y="438"/>
                  </a:cubicBezTo>
                  <a:cubicBezTo>
                    <a:pt x="687" y="476"/>
                    <a:pt x="839" y="498"/>
                    <a:pt x="907" y="483"/>
                  </a:cubicBezTo>
                  <a:cubicBezTo>
                    <a:pt x="975" y="468"/>
                    <a:pt x="974" y="408"/>
                    <a:pt x="997" y="347"/>
                  </a:cubicBezTo>
                  <a:cubicBezTo>
                    <a:pt x="1020" y="286"/>
                    <a:pt x="998" y="165"/>
                    <a:pt x="1043" y="120"/>
                  </a:cubicBezTo>
                  <a:cubicBezTo>
                    <a:pt x="1088" y="75"/>
                    <a:pt x="1187" y="90"/>
                    <a:pt x="1270" y="75"/>
                  </a:cubicBezTo>
                  <a:cubicBezTo>
                    <a:pt x="1353" y="60"/>
                    <a:pt x="1467" y="0"/>
                    <a:pt x="1542" y="30"/>
                  </a:cubicBezTo>
                  <a:cubicBezTo>
                    <a:pt x="1617" y="60"/>
                    <a:pt x="1663" y="181"/>
                    <a:pt x="1723" y="256"/>
                  </a:cubicBezTo>
                  <a:cubicBezTo>
                    <a:pt x="1783" y="331"/>
                    <a:pt x="1792" y="460"/>
                    <a:pt x="1905" y="483"/>
                  </a:cubicBezTo>
                  <a:cubicBezTo>
                    <a:pt x="2018" y="506"/>
                    <a:pt x="2261" y="423"/>
                    <a:pt x="2404" y="393"/>
                  </a:cubicBezTo>
                  <a:cubicBezTo>
                    <a:pt x="2547" y="363"/>
                    <a:pt x="2656" y="332"/>
                    <a:pt x="2766" y="302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60714"/>
              </a:outerShdw>
            </a:effectLst>
          </p:spPr>
          <p:txBody>
            <a:bodyPr wrap="square" lIns="90000" tIns="46800" rIns="90000" bIns="4680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sp>
          <p:nvSpPr>
            <p:cNvPr id="17" name="Freeform 53"/>
            <p:cNvSpPr>
              <a:spLocks/>
            </p:cNvSpPr>
            <p:nvPr/>
          </p:nvSpPr>
          <p:spPr bwMode="auto">
            <a:xfrm>
              <a:off x="2435866" y="3779817"/>
              <a:ext cx="4314825" cy="1570037"/>
            </a:xfrm>
            <a:custGeom>
              <a:avLst/>
              <a:gdLst>
                <a:gd name="connsiteX0" fmla="*/ 0 w 9664"/>
                <a:gd name="connsiteY0" fmla="*/ 18353 h 18387"/>
                <a:gd name="connsiteX1" fmla="*/ 471 w 9664"/>
                <a:gd name="connsiteY1" fmla="*/ 6760 h 18387"/>
                <a:gd name="connsiteX2" fmla="*/ 955 w 9664"/>
                <a:gd name="connsiteY2" fmla="*/ 6760 h 18387"/>
                <a:gd name="connsiteX3" fmla="*/ 2246 w 9664"/>
                <a:gd name="connsiteY3" fmla="*/ 2533 h 18387"/>
                <a:gd name="connsiteX4" fmla="*/ 2729 w 9664"/>
                <a:gd name="connsiteY4" fmla="*/ 857 h 18387"/>
                <a:gd name="connsiteX5" fmla="*/ 4020 w 9664"/>
                <a:gd name="connsiteY5" fmla="*/ 0 h 18387"/>
                <a:gd name="connsiteX6" fmla="*/ 4988 w 9664"/>
                <a:gd name="connsiteY6" fmla="*/ 857 h 18387"/>
                <a:gd name="connsiteX7" fmla="*/ 5311 w 9664"/>
                <a:gd name="connsiteY7" fmla="*/ 3389 h 18387"/>
                <a:gd name="connsiteX8" fmla="*/ 6279 w 9664"/>
                <a:gd name="connsiteY8" fmla="*/ 5065 h 18387"/>
                <a:gd name="connsiteX9" fmla="*/ 8053 w 9664"/>
                <a:gd name="connsiteY9" fmla="*/ 9292 h 18387"/>
                <a:gd name="connsiteX10" fmla="*/ 9664 w 9664"/>
                <a:gd name="connsiteY10" fmla="*/ 857 h 18387"/>
                <a:gd name="connsiteX0" fmla="*/ 0 w 10000"/>
                <a:gd name="connsiteY0" fmla="*/ 9982 h 10032"/>
                <a:gd name="connsiteX1" fmla="*/ 740 w 10000"/>
                <a:gd name="connsiteY1" fmla="*/ 7422 h 10032"/>
                <a:gd name="connsiteX2" fmla="*/ 988 w 10000"/>
                <a:gd name="connsiteY2" fmla="*/ 3677 h 10032"/>
                <a:gd name="connsiteX3" fmla="*/ 2324 w 10000"/>
                <a:gd name="connsiteY3" fmla="*/ 1378 h 10032"/>
                <a:gd name="connsiteX4" fmla="*/ 2824 w 10000"/>
                <a:gd name="connsiteY4" fmla="*/ 466 h 10032"/>
                <a:gd name="connsiteX5" fmla="*/ 4160 w 10000"/>
                <a:gd name="connsiteY5" fmla="*/ 0 h 10032"/>
                <a:gd name="connsiteX6" fmla="*/ 5161 w 10000"/>
                <a:gd name="connsiteY6" fmla="*/ 466 h 10032"/>
                <a:gd name="connsiteX7" fmla="*/ 5496 w 10000"/>
                <a:gd name="connsiteY7" fmla="*/ 1843 h 10032"/>
                <a:gd name="connsiteX8" fmla="*/ 6497 w 10000"/>
                <a:gd name="connsiteY8" fmla="*/ 2755 h 10032"/>
                <a:gd name="connsiteX9" fmla="*/ 8333 w 10000"/>
                <a:gd name="connsiteY9" fmla="*/ 5054 h 10032"/>
                <a:gd name="connsiteX10" fmla="*/ 10000 w 10000"/>
                <a:gd name="connsiteY10" fmla="*/ 466 h 10032"/>
                <a:gd name="connsiteX0" fmla="*/ 0 w 10000"/>
                <a:gd name="connsiteY0" fmla="*/ 9982 h 10025"/>
                <a:gd name="connsiteX1" fmla="*/ 740 w 10000"/>
                <a:gd name="connsiteY1" fmla="*/ 7422 h 10025"/>
                <a:gd name="connsiteX2" fmla="*/ 1209 w 10000"/>
                <a:gd name="connsiteY2" fmla="*/ 6029 h 10025"/>
                <a:gd name="connsiteX3" fmla="*/ 2324 w 10000"/>
                <a:gd name="connsiteY3" fmla="*/ 1378 h 10025"/>
                <a:gd name="connsiteX4" fmla="*/ 2824 w 10000"/>
                <a:gd name="connsiteY4" fmla="*/ 466 h 10025"/>
                <a:gd name="connsiteX5" fmla="*/ 4160 w 10000"/>
                <a:gd name="connsiteY5" fmla="*/ 0 h 10025"/>
                <a:gd name="connsiteX6" fmla="*/ 5161 w 10000"/>
                <a:gd name="connsiteY6" fmla="*/ 466 h 10025"/>
                <a:gd name="connsiteX7" fmla="*/ 5496 w 10000"/>
                <a:gd name="connsiteY7" fmla="*/ 1843 h 10025"/>
                <a:gd name="connsiteX8" fmla="*/ 6497 w 10000"/>
                <a:gd name="connsiteY8" fmla="*/ 2755 h 10025"/>
                <a:gd name="connsiteX9" fmla="*/ 8333 w 10000"/>
                <a:gd name="connsiteY9" fmla="*/ 5054 h 10025"/>
                <a:gd name="connsiteX10" fmla="*/ 10000 w 10000"/>
                <a:gd name="connsiteY10" fmla="*/ 466 h 1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25">
                  <a:moveTo>
                    <a:pt x="0" y="9982"/>
                  </a:moveTo>
                  <a:cubicBezTo>
                    <a:pt x="305" y="10367"/>
                    <a:pt x="539" y="8081"/>
                    <a:pt x="740" y="7422"/>
                  </a:cubicBezTo>
                  <a:cubicBezTo>
                    <a:pt x="941" y="6763"/>
                    <a:pt x="945" y="7036"/>
                    <a:pt x="1209" y="6029"/>
                  </a:cubicBezTo>
                  <a:cubicBezTo>
                    <a:pt x="1473" y="5022"/>
                    <a:pt x="2055" y="2305"/>
                    <a:pt x="2324" y="1378"/>
                  </a:cubicBezTo>
                  <a:cubicBezTo>
                    <a:pt x="2593" y="451"/>
                    <a:pt x="2519" y="699"/>
                    <a:pt x="2824" y="466"/>
                  </a:cubicBezTo>
                  <a:cubicBezTo>
                    <a:pt x="3130" y="233"/>
                    <a:pt x="3770" y="0"/>
                    <a:pt x="4160" y="0"/>
                  </a:cubicBezTo>
                  <a:cubicBezTo>
                    <a:pt x="4550" y="0"/>
                    <a:pt x="4940" y="162"/>
                    <a:pt x="5161" y="466"/>
                  </a:cubicBezTo>
                  <a:cubicBezTo>
                    <a:pt x="5382" y="770"/>
                    <a:pt x="5275" y="1459"/>
                    <a:pt x="5496" y="1843"/>
                  </a:cubicBezTo>
                  <a:cubicBezTo>
                    <a:pt x="5717" y="2228"/>
                    <a:pt x="6025" y="2218"/>
                    <a:pt x="6497" y="2755"/>
                  </a:cubicBezTo>
                  <a:cubicBezTo>
                    <a:pt x="6968" y="3291"/>
                    <a:pt x="7748" y="5439"/>
                    <a:pt x="8333" y="5054"/>
                  </a:cubicBezTo>
                  <a:cubicBezTo>
                    <a:pt x="8918" y="4669"/>
                    <a:pt x="9459" y="2562"/>
                    <a:pt x="10000" y="466"/>
                  </a:cubicBezTo>
                </a:path>
              </a:pathLst>
            </a:custGeom>
            <a:noFill/>
            <a:ln w="76200" cap="flat" cmpd="sng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60714"/>
              </a:outerShdw>
            </a:effectLst>
          </p:spPr>
          <p:txBody>
            <a:bodyPr wrap="square" lIns="90000" tIns="46800" rIns="90000" bIns="4680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2"/>
          <p:cNvGrpSpPr/>
          <p:nvPr/>
        </p:nvGrpSpPr>
        <p:grpSpPr>
          <a:xfrm>
            <a:off x="114622" y="4487432"/>
            <a:ext cx="2861964" cy="1794714"/>
            <a:chOff x="305986" y="2194258"/>
            <a:chExt cx="3622101" cy="2613480"/>
          </a:xfrm>
        </p:grpSpPr>
        <p:sp>
          <p:nvSpPr>
            <p:cNvPr id="46" name="Freeform 3"/>
            <p:cNvSpPr>
              <a:spLocks/>
            </p:cNvSpPr>
            <p:nvPr/>
          </p:nvSpPr>
          <p:spPr bwMode="auto">
            <a:xfrm rot="17038665">
              <a:off x="2665742" y="3545393"/>
              <a:ext cx="1330398" cy="1194292"/>
            </a:xfrm>
            <a:custGeom>
              <a:avLst/>
              <a:gdLst/>
              <a:ahLst/>
              <a:cxnLst>
                <a:cxn ang="0">
                  <a:pos x="211" y="952"/>
                </a:cxn>
                <a:cxn ang="0">
                  <a:pos x="121" y="544"/>
                </a:cxn>
                <a:cxn ang="0">
                  <a:pos x="30" y="363"/>
                </a:cxn>
                <a:cxn ang="0">
                  <a:pos x="30" y="181"/>
                </a:cxn>
                <a:cxn ang="0">
                  <a:pos x="211" y="181"/>
                </a:cxn>
                <a:cxn ang="0">
                  <a:pos x="620" y="136"/>
                </a:cxn>
                <a:cxn ang="0">
                  <a:pos x="937" y="0"/>
                </a:cxn>
                <a:cxn ang="0">
                  <a:pos x="1028" y="136"/>
                </a:cxn>
                <a:cxn ang="0">
                  <a:pos x="982" y="454"/>
                </a:cxn>
                <a:cxn ang="0">
                  <a:pos x="801" y="907"/>
                </a:cxn>
              </a:cxnLst>
              <a:rect l="0" t="0" r="r" b="b"/>
              <a:pathLst>
                <a:path w="1035" h="952">
                  <a:moveTo>
                    <a:pt x="211" y="952"/>
                  </a:moveTo>
                  <a:cubicBezTo>
                    <a:pt x="181" y="797"/>
                    <a:pt x="151" y="642"/>
                    <a:pt x="121" y="544"/>
                  </a:cubicBezTo>
                  <a:cubicBezTo>
                    <a:pt x="91" y="446"/>
                    <a:pt x="45" y="423"/>
                    <a:pt x="30" y="363"/>
                  </a:cubicBezTo>
                  <a:cubicBezTo>
                    <a:pt x="15" y="303"/>
                    <a:pt x="0" y="211"/>
                    <a:pt x="30" y="181"/>
                  </a:cubicBezTo>
                  <a:cubicBezTo>
                    <a:pt x="60" y="151"/>
                    <a:pt x="113" y="188"/>
                    <a:pt x="211" y="181"/>
                  </a:cubicBezTo>
                  <a:cubicBezTo>
                    <a:pt x="309" y="174"/>
                    <a:pt x="499" y="166"/>
                    <a:pt x="620" y="136"/>
                  </a:cubicBezTo>
                  <a:cubicBezTo>
                    <a:pt x="741" y="106"/>
                    <a:pt x="869" y="0"/>
                    <a:pt x="937" y="0"/>
                  </a:cubicBezTo>
                  <a:cubicBezTo>
                    <a:pt x="1005" y="0"/>
                    <a:pt x="1021" y="60"/>
                    <a:pt x="1028" y="136"/>
                  </a:cubicBezTo>
                  <a:cubicBezTo>
                    <a:pt x="1035" y="212"/>
                    <a:pt x="1020" y="326"/>
                    <a:pt x="982" y="454"/>
                  </a:cubicBezTo>
                  <a:cubicBezTo>
                    <a:pt x="944" y="582"/>
                    <a:pt x="872" y="744"/>
                    <a:pt x="801" y="907"/>
                  </a:cubicBezTo>
                </a:path>
              </a:pathLst>
            </a:custGeom>
            <a:solidFill>
              <a:srgbClr val="0000FF">
                <a:alpha val="44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sp>
          <p:nvSpPr>
            <p:cNvPr id="47" name="Freeform 4"/>
            <p:cNvSpPr>
              <a:spLocks/>
            </p:cNvSpPr>
            <p:nvPr/>
          </p:nvSpPr>
          <p:spPr bwMode="auto">
            <a:xfrm rot="15791387">
              <a:off x="1776980" y="3635891"/>
              <a:ext cx="1127366" cy="908884"/>
            </a:xfrm>
            <a:custGeom>
              <a:avLst/>
              <a:gdLst/>
              <a:ahLst/>
              <a:cxnLst>
                <a:cxn ang="0">
                  <a:pos x="15" y="899"/>
                </a:cxn>
                <a:cxn ang="0">
                  <a:pos x="197" y="1443"/>
                </a:cxn>
                <a:cxn ang="0">
                  <a:pos x="650" y="1851"/>
                </a:cxn>
                <a:cxn ang="0">
                  <a:pos x="1285" y="1987"/>
                </a:cxn>
                <a:cxn ang="0">
                  <a:pos x="1920" y="1851"/>
                </a:cxn>
                <a:cxn ang="0">
                  <a:pos x="2374" y="1443"/>
                </a:cxn>
                <a:cxn ang="0">
                  <a:pos x="2601" y="853"/>
                </a:cxn>
                <a:cxn ang="0">
                  <a:pos x="2556" y="128"/>
                </a:cxn>
                <a:cxn ang="0">
                  <a:pos x="2283" y="82"/>
                </a:cxn>
                <a:cxn ang="0">
                  <a:pos x="2102" y="309"/>
                </a:cxn>
                <a:cxn ang="0">
                  <a:pos x="1694" y="491"/>
                </a:cxn>
                <a:cxn ang="0">
                  <a:pos x="1149" y="536"/>
                </a:cxn>
                <a:cxn ang="0">
                  <a:pos x="650" y="400"/>
                </a:cxn>
                <a:cxn ang="0">
                  <a:pos x="424" y="173"/>
                </a:cxn>
                <a:cxn ang="0">
                  <a:pos x="242" y="82"/>
                </a:cxn>
                <a:cxn ang="0">
                  <a:pos x="106" y="309"/>
                </a:cxn>
                <a:cxn ang="0">
                  <a:pos x="15" y="899"/>
                </a:cxn>
              </a:cxnLst>
              <a:rect l="0" t="0" r="r" b="b"/>
              <a:pathLst>
                <a:path w="2631" h="1987">
                  <a:moveTo>
                    <a:pt x="15" y="899"/>
                  </a:moveTo>
                  <a:cubicBezTo>
                    <a:pt x="30" y="1088"/>
                    <a:pt x="91" y="1284"/>
                    <a:pt x="197" y="1443"/>
                  </a:cubicBezTo>
                  <a:cubicBezTo>
                    <a:pt x="303" y="1602"/>
                    <a:pt x="469" y="1760"/>
                    <a:pt x="650" y="1851"/>
                  </a:cubicBezTo>
                  <a:cubicBezTo>
                    <a:pt x="831" y="1942"/>
                    <a:pt x="1073" y="1987"/>
                    <a:pt x="1285" y="1987"/>
                  </a:cubicBezTo>
                  <a:cubicBezTo>
                    <a:pt x="1497" y="1987"/>
                    <a:pt x="1738" y="1942"/>
                    <a:pt x="1920" y="1851"/>
                  </a:cubicBezTo>
                  <a:cubicBezTo>
                    <a:pt x="2102" y="1760"/>
                    <a:pt x="2261" y="1609"/>
                    <a:pt x="2374" y="1443"/>
                  </a:cubicBezTo>
                  <a:cubicBezTo>
                    <a:pt x="2487" y="1277"/>
                    <a:pt x="2571" y="1072"/>
                    <a:pt x="2601" y="853"/>
                  </a:cubicBezTo>
                  <a:cubicBezTo>
                    <a:pt x="2631" y="634"/>
                    <a:pt x="2609" y="256"/>
                    <a:pt x="2556" y="128"/>
                  </a:cubicBezTo>
                  <a:cubicBezTo>
                    <a:pt x="2503" y="0"/>
                    <a:pt x="2359" y="52"/>
                    <a:pt x="2283" y="82"/>
                  </a:cubicBezTo>
                  <a:cubicBezTo>
                    <a:pt x="2207" y="112"/>
                    <a:pt x="2200" y="241"/>
                    <a:pt x="2102" y="309"/>
                  </a:cubicBezTo>
                  <a:cubicBezTo>
                    <a:pt x="2004" y="377"/>
                    <a:pt x="1853" y="453"/>
                    <a:pt x="1694" y="491"/>
                  </a:cubicBezTo>
                  <a:cubicBezTo>
                    <a:pt x="1535" y="529"/>
                    <a:pt x="1323" y="551"/>
                    <a:pt x="1149" y="536"/>
                  </a:cubicBezTo>
                  <a:cubicBezTo>
                    <a:pt x="975" y="521"/>
                    <a:pt x="771" y="460"/>
                    <a:pt x="650" y="400"/>
                  </a:cubicBezTo>
                  <a:cubicBezTo>
                    <a:pt x="529" y="340"/>
                    <a:pt x="492" y="226"/>
                    <a:pt x="424" y="173"/>
                  </a:cubicBezTo>
                  <a:cubicBezTo>
                    <a:pt x="356" y="120"/>
                    <a:pt x="295" y="59"/>
                    <a:pt x="242" y="82"/>
                  </a:cubicBezTo>
                  <a:cubicBezTo>
                    <a:pt x="189" y="105"/>
                    <a:pt x="144" y="173"/>
                    <a:pt x="106" y="309"/>
                  </a:cubicBezTo>
                  <a:cubicBezTo>
                    <a:pt x="68" y="445"/>
                    <a:pt x="0" y="710"/>
                    <a:pt x="15" y="899"/>
                  </a:cubicBezTo>
                  <a:close/>
                </a:path>
              </a:pathLst>
            </a:custGeom>
            <a:solidFill>
              <a:srgbClr val="0000FF">
                <a:alpha val="44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rot="14195547">
              <a:off x="664822" y="2213387"/>
              <a:ext cx="1555872" cy="1517614"/>
            </a:xfrm>
            <a:custGeom>
              <a:avLst/>
              <a:gdLst/>
              <a:ahLst/>
              <a:cxnLst>
                <a:cxn ang="0">
                  <a:pos x="23" y="832"/>
                </a:cxn>
                <a:cxn ang="0">
                  <a:pos x="23" y="1014"/>
                </a:cxn>
                <a:cxn ang="0">
                  <a:pos x="159" y="1150"/>
                </a:cxn>
                <a:cxn ang="0">
                  <a:pos x="341" y="1195"/>
                </a:cxn>
                <a:cxn ang="0">
                  <a:pos x="567" y="1059"/>
                </a:cxn>
                <a:cxn ang="0">
                  <a:pos x="613" y="923"/>
                </a:cxn>
                <a:cxn ang="0">
                  <a:pos x="840" y="787"/>
                </a:cxn>
                <a:cxn ang="0">
                  <a:pos x="1157" y="742"/>
                </a:cxn>
                <a:cxn ang="0">
                  <a:pos x="1157" y="560"/>
                </a:cxn>
                <a:cxn ang="0">
                  <a:pos x="840" y="288"/>
                </a:cxn>
                <a:cxn ang="0">
                  <a:pos x="704" y="61"/>
                </a:cxn>
                <a:cxn ang="0">
                  <a:pos x="159" y="651"/>
                </a:cxn>
                <a:cxn ang="0">
                  <a:pos x="23" y="832"/>
                </a:cxn>
              </a:cxnLst>
              <a:rect l="0" t="0" r="r" b="b"/>
              <a:pathLst>
                <a:path w="1210" h="1210">
                  <a:moveTo>
                    <a:pt x="23" y="832"/>
                  </a:moveTo>
                  <a:cubicBezTo>
                    <a:pt x="0" y="893"/>
                    <a:pt x="0" y="961"/>
                    <a:pt x="23" y="1014"/>
                  </a:cubicBezTo>
                  <a:cubicBezTo>
                    <a:pt x="46" y="1067"/>
                    <a:pt x="106" y="1120"/>
                    <a:pt x="159" y="1150"/>
                  </a:cubicBezTo>
                  <a:cubicBezTo>
                    <a:pt x="212" y="1180"/>
                    <a:pt x="273" y="1210"/>
                    <a:pt x="341" y="1195"/>
                  </a:cubicBezTo>
                  <a:cubicBezTo>
                    <a:pt x="409" y="1180"/>
                    <a:pt x="522" y="1104"/>
                    <a:pt x="567" y="1059"/>
                  </a:cubicBezTo>
                  <a:cubicBezTo>
                    <a:pt x="612" y="1014"/>
                    <a:pt x="568" y="968"/>
                    <a:pt x="613" y="923"/>
                  </a:cubicBezTo>
                  <a:cubicBezTo>
                    <a:pt x="658" y="878"/>
                    <a:pt x="749" y="817"/>
                    <a:pt x="840" y="787"/>
                  </a:cubicBezTo>
                  <a:cubicBezTo>
                    <a:pt x="931" y="757"/>
                    <a:pt x="1104" y="780"/>
                    <a:pt x="1157" y="742"/>
                  </a:cubicBezTo>
                  <a:cubicBezTo>
                    <a:pt x="1210" y="704"/>
                    <a:pt x="1210" y="636"/>
                    <a:pt x="1157" y="560"/>
                  </a:cubicBezTo>
                  <a:cubicBezTo>
                    <a:pt x="1104" y="484"/>
                    <a:pt x="916" y="371"/>
                    <a:pt x="840" y="288"/>
                  </a:cubicBezTo>
                  <a:cubicBezTo>
                    <a:pt x="764" y="205"/>
                    <a:pt x="818" y="0"/>
                    <a:pt x="704" y="61"/>
                  </a:cubicBezTo>
                  <a:cubicBezTo>
                    <a:pt x="590" y="122"/>
                    <a:pt x="272" y="523"/>
                    <a:pt x="159" y="651"/>
                  </a:cubicBezTo>
                  <a:cubicBezTo>
                    <a:pt x="46" y="779"/>
                    <a:pt x="46" y="771"/>
                    <a:pt x="23" y="832"/>
                  </a:cubicBezTo>
                  <a:close/>
                </a:path>
              </a:pathLst>
            </a:custGeom>
            <a:solidFill>
              <a:srgbClr val="0000FF">
                <a:alpha val="44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grpSp>
          <p:nvGrpSpPr>
            <p:cNvPr id="20" name="Group 16"/>
            <p:cNvGrpSpPr/>
            <p:nvPr/>
          </p:nvGrpSpPr>
          <p:grpSpPr>
            <a:xfrm rot="15786722">
              <a:off x="495316" y="2392715"/>
              <a:ext cx="1110521" cy="1489182"/>
              <a:chOff x="2679700" y="661988"/>
              <a:chExt cx="1649789" cy="2244725"/>
            </a:xfrm>
          </p:grpSpPr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 rot="18940464">
                <a:off x="2679700" y="661988"/>
                <a:ext cx="1558925" cy="2244725"/>
              </a:xfrm>
              <a:custGeom>
                <a:avLst/>
                <a:gdLst/>
                <a:ahLst/>
                <a:cxnLst>
                  <a:cxn ang="0">
                    <a:pos x="386" y="1119"/>
                  </a:cxn>
                  <a:cxn ang="0">
                    <a:pos x="748" y="1119"/>
                  </a:cxn>
                  <a:cxn ang="0">
                    <a:pos x="794" y="711"/>
                  </a:cxn>
                  <a:cxn ang="0">
                    <a:pos x="703" y="438"/>
                  </a:cxn>
                  <a:cxn ang="0">
                    <a:pos x="431" y="348"/>
                  </a:cxn>
                  <a:cxn ang="0">
                    <a:pos x="340" y="30"/>
                  </a:cxn>
                  <a:cxn ang="0">
                    <a:pos x="68" y="166"/>
                  </a:cxn>
                  <a:cxn ang="0">
                    <a:pos x="23" y="393"/>
                  </a:cxn>
                  <a:cxn ang="0">
                    <a:pos x="204" y="529"/>
                  </a:cxn>
                  <a:cxn ang="0">
                    <a:pos x="340" y="756"/>
                  </a:cxn>
                  <a:cxn ang="0">
                    <a:pos x="386" y="1119"/>
                  </a:cxn>
                </a:cxnLst>
                <a:rect l="0" t="0" r="r" b="b"/>
                <a:pathLst>
                  <a:path w="816" h="1187">
                    <a:moveTo>
                      <a:pt x="386" y="1119"/>
                    </a:moveTo>
                    <a:cubicBezTo>
                      <a:pt x="454" y="1180"/>
                      <a:pt x="680" y="1187"/>
                      <a:pt x="748" y="1119"/>
                    </a:cubicBezTo>
                    <a:cubicBezTo>
                      <a:pt x="816" y="1051"/>
                      <a:pt x="801" y="824"/>
                      <a:pt x="794" y="711"/>
                    </a:cubicBezTo>
                    <a:cubicBezTo>
                      <a:pt x="787" y="598"/>
                      <a:pt x="763" y="498"/>
                      <a:pt x="703" y="438"/>
                    </a:cubicBezTo>
                    <a:cubicBezTo>
                      <a:pt x="643" y="378"/>
                      <a:pt x="492" y="416"/>
                      <a:pt x="431" y="348"/>
                    </a:cubicBezTo>
                    <a:cubicBezTo>
                      <a:pt x="370" y="280"/>
                      <a:pt x="400" y="60"/>
                      <a:pt x="340" y="30"/>
                    </a:cubicBezTo>
                    <a:cubicBezTo>
                      <a:pt x="280" y="0"/>
                      <a:pt x="121" y="105"/>
                      <a:pt x="68" y="166"/>
                    </a:cubicBezTo>
                    <a:cubicBezTo>
                      <a:pt x="15" y="227"/>
                      <a:pt x="0" y="332"/>
                      <a:pt x="23" y="393"/>
                    </a:cubicBezTo>
                    <a:cubicBezTo>
                      <a:pt x="46" y="454"/>
                      <a:pt x="151" y="468"/>
                      <a:pt x="204" y="529"/>
                    </a:cubicBezTo>
                    <a:cubicBezTo>
                      <a:pt x="257" y="590"/>
                      <a:pt x="302" y="658"/>
                      <a:pt x="340" y="756"/>
                    </a:cubicBezTo>
                    <a:cubicBezTo>
                      <a:pt x="378" y="854"/>
                      <a:pt x="318" y="1058"/>
                      <a:pt x="386" y="1119"/>
                    </a:cubicBezTo>
                    <a:close/>
                  </a:path>
                </a:pathLst>
              </a:custGeom>
              <a:solidFill>
                <a:srgbClr val="0000FF">
                  <a:alpha val="46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 rot="18940464">
                <a:off x="3462146" y="1704953"/>
                <a:ext cx="867343" cy="18343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182" y="90"/>
                  </a:cxn>
                  <a:cxn ang="0">
                    <a:pos x="454" y="0"/>
                  </a:cxn>
                </a:cxnLst>
                <a:rect l="0" t="0" r="r" b="b"/>
                <a:pathLst>
                  <a:path w="454" h="97">
                    <a:moveTo>
                      <a:pt x="0" y="45"/>
                    </a:moveTo>
                    <a:cubicBezTo>
                      <a:pt x="53" y="71"/>
                      <a:pt x="106" y="97"/>
                      <a:pt x="182" y="90"/>
                    </a:cubicBezTo>
                    <a:cubicBezTo>
                      <a:pt x="258" y="83"/>
                      <a:pt x="356" y="41"/>
                      <a:pt x="454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" name="Freeform 15"/>
            <p:cNvSpPr>
              <a:spLocks/>
            </p:cNvSpPr>
            <p:nvPr/>
          </p:nvSpPr>
          <p:spPr bwMode="auto">
            <a:xfrm rot="14719991">
              <a:off x="1395861" y="2373454"/>
              <a:ext cx="991655" cy="1429148"/>
            </a:xfrm>
            <a:custGeom>
              <a:avLst/>
              <a:gdLst/>
              <a:ahLst/>
              <a:cxnLst>
                <a:cxn ang="0">
                  <a:pos x="371" y="53"/>
                </a:cxn>
                <a:cxn ang="0">
                  <a:pos x="189" y="53"/>
                </a:cxn>
                <a:cxn ang="0">
                  <a:pos x="235" y="371"/>
                </a:cxn>
                <a:cxn ang="0">
                  <a:pos x="280" y="643"/>
                </a:cxn>
                <a:cxn ang="0">
                  <a:pos x="99" y="870"/>
                </a:cxn>
                <a:cxn ang="0">
                  <a:pos x="8" y="1142"/>
                </a:cxn>
                <a:cxn ang="0">
                  <a:pos x="144" y="1414"/>
                </a:cxn>
                <a:cxn ang="0">
                  <a:pos x="461" y="1550"/>
                </a:cxn>
                <a:cxn ang="0">
                  <a:pos x="824" y="1324"/>
                </a:cxn>
                <a:cxn ang="0">
                  <a:pos x="915" y="961"/>
                </a:cxn>
                <a:cxn ang="0">
                  <a:pos x="960" y="598"/>
                </a:cxn>
                <a:cxn ang="0">
                  <a:pos x="688" y="190"/>
                </a:cxn>
                <a:cxn ang="0">
                  <a:pos x="371" y="53"/>
                </a:cxn>
              </a:cxnLst>
              <a:rect l="0" t="0" r="r" b="b"/>
              <a:pathLst>
                <a:path w="998" h="1565">
                  <a:moveTo>
                    <a:pt x="371" y="53"/>
                  </a:moveTo>
                  <a:cubicBezTo>
                    <a:pt x="288" y="30"/>
                    <a:pt x="212" y="0"/>
                    <a:pt x="189" y="53"/>
                  </a:cubicBezTo>
                  <a:cubicBezTo>
                    <a:pt x="166" y="106"/>
                    <a:pt x="220" y="273"/>
                    <a:pt x="235" y="371"/>
                  </a:cubicBezTo>
                  <a:cubicBezTo>
                    <a:pt x="250" y="469"/>
                    <a:pt x="303" y="560"/>
                    <a:pt x="280" y="643"/>
                  </a:cubicBezTo>
                  <a:cubicBezTo>
                    <a:pt x="257" y="726"/>
                    <a:pt x="144" y="787"/>
                    <a:pt x="99" y="870"/>
                  </a:cubicBezTo>
                  <a:cubicBezTo>
                    <a:pt x="54" y="953"/>
                    <a:pt x="0" y="1051"/>
                    <a:pt x="8" y="1142"/>
                  </a:cubicBezTo>
                  <a:cubicBezTo>
                    <a:pt x="16" y="1233"/>
                    <a:pt x="69" y="1346"/>
                    <a:pt x="144" y="1414"/>
                  </a:cubicBezTo>
                  <a:cubicBezTo>
                    <a:pt x="219" y="1482"/>
                    <a:pt x="348" y="1565"/>
                    <a:pt x="461" y="1550"/>
                  </a:cubicBezTo>
                  <a:cubicBezTo>
                    <a:pt x="574" y="1535"/>
                    <a:pt x="748" y="1422"/>
                    <a:pt x="824" y="1324"/>
                  </a:cubicBezTo>
                  <a:cubicBezTo>
                    <a:pt x="900" y="1226"/>
                    <a:pt x="892" y="1082"/>
                    <a:pt x="915" y="961"/>
                  </a:cubicBezTo>
                  <a:cubicBezTo>
                    <a:pt x="938" y="840"/>
                    <a:pt x="998" y="726"/>
                    <a:pt x="960" y="598"/>
                  </a:cubicBezTo>
                  <a:cubicBezTo>
                    <a:pt x="922" y="470"/>
                    <a:pt x="786" y="288"/>
                    <a:pt x="688" y="190"/>
                  </a:cubicBezTo>
                  <a:cubicBezTo>
                    <a:pt x="590" y="92"/>
                    <a:pt x="454" y="76"/>
                    <a:pt x="371" y="53"/>
                  </a:cubicBezTo>
                  <a:close/>
                </a:path>
              </a:pathLst>
            </a:custGeom>
            <a:solidFill>
              <a:srgbClr val="0000FF">
                <a:alpha val="31000"/>
              </a:srgbClr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2063193" y="4583140"/>
              <a:ext cx="877860" cy="209439"/>
            </a:xfrm>
            <a:custGeom>
              <a:avLst/>
              <a:gdLst>
                <a:gd name="connsiteX0" fmla="*/ 757544 w 877860"/>
                <a:gd name="connsiteY0" fmla="*/ 2228 h 209439"/>
                <a:gd name="connsiteX1" fmla="*/ 476807 w 877860"/>
                <a:gd name="connsiteY1" fmla="*/ 55702 h 209439"/>
                <a:gd name="connsiteX2" fmla="*/ 169333 w 877860"/>
                <a:gd name="connsiteY2" fmla="*/ 95807 h 209439"/>
                <a:gd name="connsiteX3" fmla="*/ 8912 w 877860"/>
                <a:gd name="connsiteY3" fmla="*/ 69071 h 209439"/>
                <a:gd name="connsiteX4" fmla="*/ 222807 w 877860"/>
                <a:gd name="connsiteY4" fmla="*/ 189386 h 209439"/>
                <a:gd name="connsiteX5" fmla="*/ 343123 w 877860"/>
                <a:gd name="connsiteY5" fmla="*/ 189386 h 209439"/>
                <a:gd name="connsiteX6" fmla="*/ 877860 w 877860"/>
                <a:gd name="connsiteY6" fmla="*/ 135913 h 209439"/>
                <a:gd name="connsiteX7" fmla="*/ 877860 w 877860"/>
                <a:gd name="connsiteY7" fmla="*/ 135913 h 209439"/>
                <a:gd name="connsiteX8" fmla="*/ 824386 w 877860"/>
                <a:gd name="connsiteY8" fmla="*/ 135913 h 209439"/>
                <a:gd name="connsiteX9" fmla="*/ 757544 w 877860"/>
                <a:gd name="connsiteY9" fmla="*/ 69071 h 209439"/>
                <a:gd name="connsiteX10" fmla="*/ 757544 w 877860"/>
                <a:gd name="connsiteY10" fmla="*/ 2228 h 2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860" h="209439">
                  <a:moveTo>
                    <a:pt x="757544" y="2228"/>
                  </a:moveTo>
                  <a:cubicBezTo>
                    <a:pt x="710755" y="0"/>
                    <a:pt x="574842" y="40105"/>
                    <a:pt x="476807" y="55702"/>
                  </a:cubicBezTo>
                  <a:cubicBezTo>
                    <a:pt x="378772" y="71299"/>
                    <a:pt x="247315" y="93579"/>
                    <a:pt x="169333" y="95807"/>
                  </a:cubicBezTo>
                  <a:cubicBezTo>
                    <a:pt x="91351" y="98035"/>
                    <a:pt x="0" y="53475"/>
                    <a:pt x="8912" y="69071"/>
                  </a:cubicBezTo>
                  <a:cubicBezTo>
                    <a:pt x="17824" y="84668"/>
                    <a:pt x="167105" y="169334"/>
                    <a:pt x="222807" y="189386"/>
                  </a:cubicBezTo>
                  <a:cubicBezTo>
                    <a:pt x="278509" y="209439"/>
                    <a:pt x="233948" y="198298"/>
                    <a:pt x="343123" y="189386"/>
                  </a:cubicBezTo>
                  <a:cubicBezTo>
                    <a:pt x="452299" y="180474"/>
                    <a:pt x="877860" y="135913"/>
                    <a:pt x="877860" y="135913"/>
                  </a:cubicBezTo>
                  <a:lnTo>
                    <a:pt x="877860" y="135913"/>
                  </a:lnTo>
                  <a:cubicBezTo>
                    <a:pt x="868948" y="135913"/>
                    <a:pt x="844439" y="147053"/>
                    <a:pt x="824386" y="135913"/>
                  </a:cubicBezTo>
                  <a:cubicBezTo>
                    <a:pt x="804333" y="124773"/>
                    <a:pt x="768684" y="86896"/>
                    <a:pt x="757544" y="69071"/>
                  </a:cubicBezTo>
                  <a:cubicBezTo>
                    <a:pt x="746404" y="51246"/>
                    <a:pt x="804333" y="4456"/>
                    <a:pt x="757544" y="2228"/>
                  </a:cubicBezTo>
                  <a:close/>
                </a:path>
              </a:pathLst>
            </a:cu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1548170"/>
            <a:ext cx="2787007" cy="1798565"/>
            <a:chOff x="5215677" y="1615420"/>
            <a:chExt cx="3367212" cy="2551015"/>
          </a:xfrm>
        </p:grpSpPr>
        <p:sp>
          <p:nvSpPr>
            <p:cNvPr id="55" name="Freeform 3"/>
            <p:cNvSpPr>
              <a:spLocks/>
            </p:cNvSpPr>
            <p:nvPr/>
          </p:nvSpPr>
          <p:spPr bwMode="auto">
            <a:xfrm rot="16784284">
              <a:off x="7320544" y="1683473"/>
              <a:ext cx="1330398" cy="1194292"/>
            </a:xfrm>
            <a:custGeom>
              <a:avLst/>
              <a:gdLst/>
              <a:ahLst/>
              <a:cxnLst>
                <a:cxn ang="0">
                  <a:pos x="211" y="952"/>
                </a:cxn>
                <a:cxn ang="0">
                  <a:pos x="121" y="544"/>
                </a:cxn>
                <a:cxn ang="0">
                  <a:pos x="30" y="363"/>
                </a:cxn>
                <a:cxn ang="0">
                  <a:pos x="30" y="181"/>
                </a:cxn>
                <a:cxn ang="0">
                  <a:pos x="211" y="181"/>
                </a:cxn>
                <a:cxn ang="0">
                  <a:pos x="620" y="136"/>
                </a:cxn>
                <a:cxn ang="0">
                  <a:pos x="937" y="0"/>
                </a:cxn>
                <a:cxn ang="0">
                  <a:pos x="1028" y="136"/>
                </a:cxn>
                <a:cxn ang="0">
                  <a:pos x="982" y="454"/>
                </a:cxn>
                <a:cxn ang="0">
                  <a:pos x="801" y="907"/>
                </a:cxn>
              </a:cxnLst>
              <a:rect l="0" t="0" r="r" b="b"/>
              <a:pathLst>
                <a:path w="1035" h="952">
                  <a:moveTo>
                    <a:pt x="211" y="952"/>
                  </a:moveTo>
                  <a:cubicBezTo>
                    <a:pt x="181" y="797"/>
                    <a:pt x="151" y="642"/>
                    <a:pt x="121" y="544"/>
                  </a:cubicBezTo>
                  <a:cubicBezTo>
                    <a:pt x="91" y="446"/>
                    <a:pt x="45" y="423"/>
                    <a:pt x="30" y="363"/>
                  </a:cubicBezTo>
                  <a:cubicBezTo>
                    <a:pt x="15" y="303"/>
                    <a:pt x="0" y="211"/>
                    <a:pt x="30" y="181"/>
                  </a:cubicBezTo>
                  <a:cubicBezTo>
                    <a:pt x="60" y="151"/>
                    <a:pt x="113" y="188"/>
                    <a:pt x="211" y="181"/>
                  </a:cubicBezTo>
                  <a:cubicBezTo>
                    <a:pt x="309" y="174"/>
                    <a:pt x="499" y="166"/>
                    <a:pt x="620" y="136"/>
                  </a:cubicBezTo>
                  <a:cubicBezTo>
                    <a:pt x="741" y="106"/>
                    <a:pt x="869" y="0"/>
                    <a:pt x="937" y="0"/>
                  </a:cubicBezTo>
                  <a:cubicBezTo>
                    <a:pt x="1005" y="0"/>
                    <a:pt x="1021" y="60"/>
                    <a:pt x="1028" y="136"/>
                  </a:cubicBezTo>
                  <a:cubicBezTo>
                    <a:pt x="1035" y="212"/>
                    <a:pt x="1020" y="326"/>
                    <a:pt x="982" y="454"/>
                  </a:cubicBezTo>
                  <a:cubicBezTo>
                    <a:pt x="944" y="582"/>
                    <a:pt x="872" y="744"/>
                    <a:pt x="801" y="907"/>
                  </a:cubicBezTo>
                </a:path>
              </a:pathLst>
            </a:custGeom>
            <a:solidFill>
              <a:srgbClr val="0000FF">
                <a:alpha val="44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sp>
          <p:nvSpPr>
            <p:cNvPr id="56" name="Freeform 4"/>
            <p:cNvSpPr>
              <a:spLocks/>
            </p:cNvSpPr>
            <p:nvPr/>
          </p:nvSpPr>
          <p:spPr bwMode="auto">
            <a:xfrm rot="15537006">
              <a:off x="6467371" y="1878940"/>
              <a:ext cx="1127366" cy="908884"/>
            </a:xfrm>
            <a:custGeom>
              <a:avLst/>
              <a:gdLst/>
              <a:ahLst/>
              <a:cxnLst>
                <a:cxn ang="0">
                  <a:pos x="15" y="899"/>
                </a:cxn>
                <a:cxn ang="0">
                  <a:pos x="197" y="1443"/>
                </a:cxn>
                <a:cxn ang="0">
                  <a:pos x="650" y="1851"/>
                </a:cxn>
                <a:cxn ang="0">
                  <a:pos x="1285" y="1987"/>
                </a:cxn>
                <a:cxn ang="0">
                  <a:pos x="1920" y="1851"/>
                </a:cxn>
                <a:cxn ang="0">
                  <a:pos x="2374" y="1443"/>
                </a:cxn>
                <a:cxn ang="0">
                  <a:pos x="2601" y="853"/>
                </a:cxn>
                <a:cxn ang="0">
                  <a:pos x="2556" y="128"/>
                </a:cxn>
                <a:cxn ang="0">
                  <a:pos x="2283" y="82"/>
                </a:cxn>
                <a:cxn ang="0">
                  <a:pos x="2102" y="309"/>
                </a:cxn>
                <a:cxn ang="0">
                  <a:pos x="1694" y="491"/>
                </a:cxn>
                <a:cxn ang="0">
                  <a:pos x="1149" y="536"/>
                </a:cxn>
                <a:cxn ang="0">
                  <a:pos x="650" y="400"/>
                </a:cxn>
                <a:cxn ang="0">
                  <a:pos x="424" y="173"/>
                </a:cxn>
                <a:cxn ang="0">
                  <a:pos x="242" y="82"/>
                </a:cxn>
                <a:cxn ang="0">
                  <a:pos x="106" y="309"/>
                </a:cxn>
                <a:cxn ang="0">
                  <a:pos x="15" y="899"/>
                </a:cxn>
              </a:cxnLst>
              <a:rect l="0" t="0" r="r" b="b"/>
              <a:pathLst>
                <a:path w="2631" h="1987">
                  <a:moveTo>
                    <a:pt x="15" y="899"/>
                  </a:moveTo>
                  <a:cubicBezTo>
                    <a:pt x="30" y="1088"/>
                    <a:pt x="91" y="1284"/>
                    <a:pt x="197" y="1443"/>
                  </a:cubicBezTo>
                  <a:cubicBezTo>
                    <a:pt x="303" y="1602"/>
                    <a:pt x="469" y="1760"/>
                    <a:pt x="650" y="1851"/>
                  </a:cubicBezTo>
                  <a:cubicBezTo>
                    <a:pt x="831" y="1942"/>
                    <a:pt x="1073" y="1987"/>
                    <a:pt x="1285" y="1987"/>
                  </a:cubicBezTo>
                  <a:cubicBezTo>
                    <a:pt x="1497" y="1987"/>
                    <a:pt x="1738" y="1942"/>
                    <a:pt x="1920" y="1851"/>
                  </a:cubicBezTo>
                  <a:cubicBezTo>
                    <a:pt x="2102" y="1760"/>
                    <a:pt x="2261" y="1609"/>
                    <a:pt x="2374" y="1443"/>
                  </a:cubicBezTo>
                  <a:cubicBezTo>
                    <a:pt x="2487" y="1277"/>
                    <a:pt x="2571" y="1072"/>
                    <a:pt x="2601" y="853"/>
                  </a:cubicBezTo>
                  <a:cubicBezTo>
                    <a:pt x="2631" y="634"/>
                    <a:pt x="2609" y="256"/>
                    <a:pt x="2556" y="128"/>
                  </a:cubicBezTo>
                  <a:cubicBezTo>
                    <a:pt x="2503" y="0"/>
                    <a:pt x="2359" y="52"/>
                    <a:pt x="2283" y="82"/>
                  </a:cubicBezTo>
                  <a:cubicBezTo>
                    <a:pt x="2207" y="112"/>
                    <a:pt x="2200" y="241"/>
                    <a:pt x="2102" y="309"/>
                  </a:cubicBezTo>
                  <a:cubicBezTo>
                    <a:pt x="2004" y="377"/>
                    <a:pt x="1853" y="453"/>
                    <a:pt x="1694" y="491"/>
                  </a:cubicBezTo>
                  <a:cubicBezTo>
                    <a:pt x="1535" y="529"/>
                    <a:pt x="1323" y="551"/>
                    <a:pt x="1149" y="536"/>
                  </a:cubicBezTo>
                  <a:cubicBezTo>
                    <a:pt x="975" y="521"/>
                    <a:pt x="771" y="460"/>
                    <a:pt x="650" y="400"/>
                  </a:cubicBezTo>
                  <a:cubicBezTo>
                    <a:pt x="529" y="340"/>
                    <a:pt x="492" y="226"/>
                    <a:pt x="424" y="173"/>
                  </a:cubicBezTo>
                  <a:cubicBezTo>
                    <a:pt x="356" y="120"/>
                    <a:pt x="295" y="59"/>
                    <a:pt x="242" y="82"/>
                  </a:cubicBezTo>
                  <a:cubicBezTo>
                    <a:pt x="189" y="105"/>
                    <a:pt x="144" y="173"/>
                    <a:pt x="106" y="309"/>
                  </a:cubicBezTo>
                  <a:cubicBezTo>
                    <a:pt x="68" y="445"/>
                    <a:pt x="0" y="710"/>
                    <a:pt x="15" y="899"/>
                  </a:cubicBezTo>
                  <a:close/>
                </a:path>
              </a:pathLst>
            </a:custGeom>
            <a:solidFill>
              <a:srgbClr val="0000FF">
                <a:alpha val="44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rot="14195547">
              <a:off x="5574513" y="2629692"/>
              <a:ext cx="1555872" cy="1517614"/>
            </a:xfrm>
            <a:custGeom>
              <a:avLst/>
              <a:gdLst/>
              <a:ahLst/>
              <a:cxnLst>
                <a:cxn ang="0">
                  <a:pos x="23" y="832"/>
                </a:cxn>
                <a:cxn ang="0">
                  <a:pos x="23" y="1014"/>
                </a:cxn>
                <a:cxn ang="0">
                  <a:pos x="159" y="1150"/>
                </a:cxn>
                <a:cxn ang="0">
                  <a:pos x="341" y="1195"/>
                </a:cxn>
                <a:cxn ang="0">
                  <a:pos x="567" y="1059"/>
                </a:cxn>
                <a:cxn ang="0">
                  <a:pos x="613" y="923"/>
                </a:cxn>
                <a:cxn ang="0">
                  <a:pos x="840" y="787"/>
                </a:cxn>
                <a:cxn ang="0">
                  <a:pos x="1157" y="742"/>
                </a:cxn>
                <a:cxn ang="0">
                  <a:pos x="1157" y="560"/>
                </a:cxn>
                <a:cxn ang="0">
                  <a:pos x="840" y="288"/>
                </a:cxn>
                <a:cxn ang="0">
                  <a:pos x="704" y="61"/>
                </a:cxn>
                <a:cxn ang="0">
                  <a:pos x="159" y="651"/>
                </a:cxn>
                <a:cxn ang="0">
                  <a:pos x="23" y="832"/>
                </a:cxn>
              </a:cxnLst>
              <a:rect l="0" t="0" r="r" b="b"/>
              <a:pathLst>
                <a:path w="1210" h="1210">
                  <a:moveTo>
                    <a:pt x="23" y="832"/>
                  </a:moveTo>
                  <a:cubicBezTo>
                    <a:pt x="0" y="893"/>
                    <a:pt x="0" y="961"/>
                    <a:pt x="23" y="1014"/>
                  </a:cubicBezTo>
                  <a:cubicBezTo>
                    <a:pt x="46" y="1067"/>
                    <a:pt x="106" y="1120"/>
                    <a:pt x="159" y="1150"/>
                  </a:cubicBezTo>
                  <a:cubicBezTo>
                    <a:pt x="212" y="1180"/>
                    <a:pt x="273" y="1210"/>
                    <a:pt x="341" y="1195"/>
                  </a:cubicBezTo>
                  <a:cubicBezTo>
                    <a:pt x="409" y="1180"/>
                    <a:pt x="522" y="1104"/>
                    <a:pt x="567" y="1059"/>
                  </a:cubicBezTo>
                  <a:cubicBezTo>
                    <a:pt x="612" y="1014"/>
                    <a:pt x="568" y="968"/>
                    <a:pt x="613" y="923"/>
                  </a:cubicBezTo>
                  <a:cubicBezTo>
                    <a:pt x="658" y="878"/>
                    <a:pt x="749" y="817"/>
                    <a:pt x="840" y="787"/>
                  </a:cubicBezTo>
                  <a:cubicBezTo>
                    <a:pt x="931" y="757"/>
                    <a:pt x="1104" y="780"/>
                    <a:pt x="1157" y="742"/>
                  </a:cubicBezTo>
                  <a:cubicBezTo>
                    <a:pt x="1210" y="704"/>
                    <a:pt x="1210" y="636"/>
                    <a:pt x="1157" y="560"/>
                  </a:cubicBezTo>
                  <a:cubicBezTo>
                    <a:pt x="1104" y="484"/>
                    <a:pt x="916" y="371"/>
                    <a:pt x="840" y="288"/>
                  </a:cubicBezTo>
                  <a:cubicBezTo>
                    <a:pt x="764" y="205"/>
                    <a:pt x="818" y="0"/>
                    <a:pt x="704" y="61"/>
                  </a:cubicBezTo>
                  <a:cubicBezTo>
                    <a:pt x="590" y="122"/>
                    <a:pt x="272" y="523"/>
                    <a:pt x="159" y="651"/>
                  </a:cubicBezTo>
                  <a:cubicBezTo>
                    <a:pt x="46" y="779"/>
                    <a:pt x="46" y="771"/>
                    <a:pt x="23" y="832"/>
                  </a:cubicBezTo>
                  <a:close/>
                </a:path>
              </a:pathLst>
            </a:custGeom>
            <a:solidFill>
              <a:srgbClr val="0000FF">
                <a:alpha val="44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grpSp>
          <p:nvGrpSpPr>
            <p:cNvPr id="26" name="Group 16"/>
            <p:cNvGrpSpPr/>
            <p:nvPr/>
          </p:nvGrpSpPr>
          <p:grpSpPr>
            <a:xfrm rot="15786722">
              <a:off x="5405007" y="2768913"/>
              <a:ext cx="1110521" cy="1489182"/>
              <a:chOff x="2679700" y="661988"/>
              <a:chExt cx="1649789" cy="2244725"/>
            </a:xfrm>
          </p:grpSpPr>
          <p:sp>
            <p:nvSpPr>
              <p:cNvPr id="61" name="Freeform 11"/>
              <p:cNvSpPr>
                <a:spLocks/>
              </p:cNvSpPr>
              <p:nvPr/>
            </p:nvSpPr>
            <p:spPr bwMode="auto">
              <a:xfrm rot="18940464">
                <a:off x="2679700" y="661988"/>
                <a:ext cx="1558925" cy="2244725"/>
              </a:xfrm>
              <a:custGeom>
                <a:avLst/>
                <a:gdLst/>
                <a:ahLst/>
                <a:cxnLst>
                  <a:cxn ang="0">
                    <a:pos x="386" y="1119"/>
                  </a:cxn>
                  <a:cxn ang="0">
                    <a:pos x="748" y="1119"/>
                  </a:cxn>
                  <a:cxn ang="0">
                    <a:pos x="794" y="711"/>
                  </a:cxn>
                  <a:cxn ang="0">
                    <a:pos x="703" y="438"/>
                  </a:cxn>
                  <a:cxn ang="0">
                    <a:pos x="431" y="348"/>
                  </a:cxn>
                  <a:cxn ang="0">
                    <a:pos x="340" y="30"/>
                  </a:cxn>
                  <a:cxn ang="0">
                    <a:pos x="68" y="166"/>
                  </a:cxn>
                  <a:cxn ang="0">
                    <a:pos x="23" y="393"/>
                  </a:cxn>
                  <a:cxn ang="0">
                    <a:pos x="204" y="529"/>
                  </a:cxn>
                  <a:cxn ang="0">
                    <a:pos x="340" y="756"/>
                  </a:cxn>
                  <a:cxn ang="0">
                    <a:pos x="386" y="1119"/>
                  </a:cxn>
                </a:cxnLst>
                <a:rect l="0" t="0" r="r" b="b"/>
                <a:pathLst>
                  <a:path w="816" h="1187">
                    <a:moveTo>
                      <a:pt x="386" y="1119"/>
                    </a:moveTo>
                    <a:cubicBezTo>
                      <a:pt x="454" y="1180"/>
                      <a:pt x="680" y="1187"/>
                      <a:pt x="748" y="1119"/>
                    </a:cubicBezTo>
                    <a:cubicBezTo>
                      <a:pt x="816" y="1051"/>
                      <a:pt x="801" y="824"/>
                      <a:pt x="794" y="711"/>
                    </a:cubicBezTo>
                    <a:cubicBezTo>
                      <a:pt x="787" y="598"/>
                      <a:pt x="763" y="498"/>
                      <a:pt x="703" y="438"/>
                    </a:cubicBezTo>
                    <a:cubicBezTo>
                      <a:pt x="643" y="378"/>
                      <a:pt x="492" y="416"/>
                      <a:pt x="431" y="348"/>
                    </a:cubicBezTo>
                    <a:cubicBezTo>
                      <a:pt x="370" y="280"/>
                      <a:pt x="400" y="60"/>
                      <a:pt x="340" y="30"/>
                    </a:cubicBezTo>
                    <a:cubicBezTo>
                      <a:pt x="280" y="0"/>
                      <a:pt x="121" y="105"/>
                      <a:pt x="68" y="166"/>
                    </a:cubicBezTo>
                    <a:cubicBezTo>
                      <a:pt x="15" y="227"/>
                      <a:pt x="0" y="332"/>
                      <a:pt x="23" y="393"/>
                    </a:cubicBezTo>
                    <a:cubicBezTo>
                      <a:pt x="46" y="454"/>
                      <a:pt x="151" y="468"/>
                      <a:pt x="204" y="529"/>
                    </a:cubicBezTo>
                    <a:cubicBezTo>
                      <a:pt x="257" y="590"/>
                      <a:pt x="302" y="658"/>
                      <a:pt x="340" y="756"/>
                    </a:cubicBezTo>
                    <a:cubicBezTo>
                      <a:pt x="378" y="854"/>
                      <a:pt x="318" y="1058"/>
                      <a:pt x="386" y="1119"/>
                    </a:cubicBezTo>
                    <a:close/>
                  </a:path>
                </a:pathLst>
              </a:custGeom>
              <a:solidFill>
                <a:srgbClr val="0000FF">
                  <a:alpha val="46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12"/>
              <p:cNvSpPr>
                <a:spLocks/>
              </p:cNvSpPr>
              <p:nvPr/>
            </p:nvSpPr>
            <p:spPr bwMode="auto">
              <a:xfrm rot="18940464">
                <a:off x="3462146" y="1704953"/>
                <a:ext cx="867343" cy="183436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182" y="90"/>
                  </a:cxn>
                  <a:cxn ang="0">
                    <a:pos x="454" y="0"/>
                  </a:cxn>
                </a:cxnLst>
                <a:rect l="0" t="0" r="r" b="b"/>
                <a:pathLst>
                  <a:path w="454" h="97">
                    <a:moveTo>
                      <a:pt x="0" y="45"/>
                    </a:moveTo>
                    <a:cubicBezTo>
                      <a:pt x="53" y="71"/>
                      <a:pt x="106" y="97"/>
                      <a:pt x="182" y="90"/>
                    </a:cubicBezTo>
                    <a:cubicBezTo>
                      <a:pt x="258" y="83"/>
                      <a:pt x="356" y="41"/>
                      <a:pt x="454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1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" name="Freeform 15"/>
            <p:cNvSpPr>
              <a:spLocks/>
            </p:cNvSpPr>
            <p:nvPr/>
          </p:nvSpPr>
          <p:spPr bwMode="auto">
            <a:xfrm rot="14719991">
              <a:off x="6305552" y="2789759"/>
              <a:ext cx="991655" cy="1429148"/>
            </a:xfrm>
            <a:custGeom>
              <a:avLst/>
              <a:gdLst/>
              <a:ahLst/>
              <a:cxnLst>
                <a:cxn ang="0">
                  <a:pos x="371" y="53"/>
                </a:cxn>
                <a:cxn ang="0">
                  <a:pos x="189" y="53"/>
                </a:cxn>
                <a:cxn ang="0">
                  <a:pos x="235" y="371"/>
                </a:cxn>
                <a:cxn ang="0">
                  <a:pos x="280" y="643"/>
                </a:cxn>
                <a:cxn ang="0">
                  <a:pos x="99" y="870"/>
                </a:cxn>
                <a:cxn ang="0">
                  <a:pos x="8" y="1142"/>
                </a:cxn>
                <a:cxn ang="0">
                  <a:pos x="144" y="1414"/>
                </a:cxn>
                <a:cxn ang="0">
                  <a:pos x="461" y="1550"/>
                </a:cxn>
                <a:cxn ang="0">
                  <a:pos x="824" y="1324"/>
                </a:cxn>
                <a:cxn ang="0">
                  <a:pos x="915" y="961"/>
                </a:cxn>
                <a:cxn ang="0">
                  <a:pos x="960" y="598"/>
                </a:cxn>
                <a:cxn ang="0">
                  <a:pos x="688" y="190"/>
                </a:cxn>
                <a:cxn ang="0">
                  <a:pos x="371" y="53"/>
                </a:cxn>
              </a:cxnLst>
              <a:rect l="0" t="0" r="r" b="b"/>
              <a:pathLst>
                <a:path w="998" h="1565">
                  <a:moveTo>
                    <a:pt x="371" y="53"/>
                  </a:moveTo>
                  <a:cubicBezTo>
                    <a:pt x="288" y="30"/>
                    <a:pt x="212" y="0"/>
                    <a:pt x="189" y="53"/>
                  </a:cubicBezTo>
                  <a:cubicBezTo>
                    <a:pt x="166" y="106"/>
                    <a:pt x="220" y="273"/>
                    <a:pt x="235" y="371"/>
                  </a:cubicBezTo>
                  <a:cubicBezTo>
                    <a:pt x="250" y="469"/>
                    <a:pt x="303" y="560"/>
                    <a:pt x="280" y="643"/>
                  </a:cubicBezTo>
                  <a:cubicBezTo>
                    <a:pt x="257" y="726"/>
                    <a:pt x="144" y="787"/>
                    <a:pt x="99" y="870"/>
                  </a:cubicBezTo>
                  <a:cubicBezTo>
                    <a:pt x="54" y="953"/>
                    <a:pt x="0" y="1051"/>
                    <a:pt x="8" y="1142"/>
                  </a:cubicBezTo>
                  <a:cubicBezTo>
                    <a:pt x="16" y="1233"/>
                    <a:pt x="69" y="1346"/>
                    <a:pt x="144" y="1414"/>
                  </a:cubicBezTo>
                  <a:cubicBezTo>
                    <a:pt x="219" y="1482"/>
                    <a:pt x="348" y="1565"/>
                    <a:pt x="461" y="1550"/>
                  </a:cubicBezTo>
                  <a:cubicBezTo>
                    <a:pt x="574" y="1535"/>
                    <a:pt x="748" y="1422"/>
                    <a:pt x="824" y="1324"/>
                  </a:cubicBezTo>
                  <a:cubicBezTo>
                    <a:pt x="900" y="1226"/>
                    <a:pt x="892" y="1082"/>
                    <a:pt x="915" y="961"/>
                  </a:cubicBezTo>
                  <a:cubicBezTo>
                    <a:pt x="938" y="840"/>
                    <a:pt x="998" y="726"/>
                    <a:pt x="960" y="598"/>
                  </a:cubicBezTo>
                  <a:cubicBezTo>
                    <a:pt x="922" y="470"/>
                    <a:pt x="786" y="288"/>
                    <a:pt x="688" y="190"/>
                  </a:cubicBezTo>
                  <a:cubicBezTo>
                    <a:pt x="590" y="92"/>
                    <a:pt x="454" y="76"/>
                    <a:pt x="371" y="53"/>
                  </a:cubicBezTo>
                  <a:close/>
                </a:path>
              </a:pathLst>
            </a:custGeom>
            <a:solidFill>
              <a:srgbClr val="0000FF">
                <a:alpha val="31000"/>
              </a:srgbClr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" sz="1400">
                <a:solidFill>
                  <a:srgbClr val="000000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 rot="21092375">
              <a:off x="6781800" y="2779293"/>
              <a:ext cx="877860" cy="209439"/>
            </a:xfrm>
            <a:custGeom>
              <a:avLst/>
              <a:gdLst>
                <a:gd name="connsiteX0" fmla="*/ 757544 w 877860"/>
                <a:gd name="connsiteY0" fmla="*/ 2228 h 209439"/>
                <a:gd name="connsiteX1" fmla="*/ 476807 w 877860"/>
                <a:gd name="connsiteY1" fmla="*/ 55702 h 209439"/>
                <a:gd name="connsiteX2" fmla="*/ 169333 w 877860"/>
                <a:gd name="connsiteY2" fmla="*/ 95807 h 209439"/>
                <a:gd name="connsiteX3" fmla="*/ 8912 w 877860"/>
                <a:gd name="connsiteY3" fmla="*/ 69071 h 209439"/>
                <a:gd name="connsiteX4" fmla="*/ 222807 w 877860"/>
                <a:gd name="connsiteY4" fmla="*/ 189386 h 209439"/>
                <a:gd name="connsiteX5" fmla="*/ 343123 w 877860"/>
                <a:gd name="connsiteY5" fmla="*/ 189386 h 209439"/>
                <a:gd name="connsiteX6" fmla="*/ 877860 w 877860"/>
                <a:gd name="connsiteY6" fmla="*/ 135913 h 209439"/>
                <a:gd name="connsiteX7" fmla="*/ 877860 w 877860"/>
                <a:gd name="connsiteY7" fmla="*/ 135913 h 209439"/>
                <a:gd name="connsiteX8" fmla="*/ 824386 w 877860"/>
                <a:gd name="connsiteY8" fmla="*/ 135913 h 209439"/>
                <a:gd name="connsiteX9" fmla="*/ 757544 w 877860"/>
                <a:gd name="connsiteY9" fmla="*/ 69071 h 209439"/>
                <a:gd name="connsiteX10" fmla="*/ 757544 w 877860"/>
                <a:gd name="connsiteY10" fmla="*/ 2228 h 209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860" h="209439">
                  <a:moveTo>
                    <a:pt x="757544" y="2228"/>
                  </a:moveTo>
                  <a:cubicBezTo>
                    <a:pt x="710755" y="0"/>
                    <a:pt x="574842" y="40105"/>
                    <a:pt x="476807" y="55702"/>
                  </a:cubicBezTo>
                  <a:cubicBezTo>
                    <a:pt x="378772" y="71299"/>
                    <a:pt x="247315" y="93579"/>
                    <a:pt x="169333" y="95807"/>
                  </a:cubicBezTo>
                  <a:cubicBezTo>
                    <a:pt x="91351" y="98035"/>
                    <a:pt x="0" y="53475"/>
                    <a:pt x="8912" y="69071"/>
                  </a:cubicBezTo>
                  <a:cubicBezTo>
                    <a:pt x="17824" y="84668"/>
                    <a:pt x="167105" y="169334"/>
                    <a:pt x="222807" y="189386"/>
                  </a:cubicBezTo>
                  <a:cubicBezTo>
                    <a:pt x="278509" y="209439"/>
                    <a:pt x="233948" y="198298"/>
                    <a:pt x="343123" y="189386"/>
                  </a:cubicBezTo>
                  <a:cubicBezTo>
                    <a:pt x="452299" y="180474"/>
                    <a:pt x="877860" y="135913"/>
                    <a:pt x="877860" y="135913"/>
                  </a:cubicBezTo>
                  <a:lnTo>
                    <a:pt x="877860" y="135913"/>
                  </a:lnTo>
                  <a:cubicBezTo>
                    <a:pt x="868948" y="135913"/>
                    <a:pt x="844439" y="147053"/>
                    <a:pt x="824386" y="135913"/>
                  </a:cubicBezTo>
                  <a:cubicBezTo>
                    <a:pt x="804333" y="124773"/>
                    <a:pt x="768684" y="86896"/>
                    <a:pt x="757544" y="69071"/>
                  </a:cubicBezTo>
                  <a:cubicBezTo>
                    <a:pt x="746404" y="51246"/>
                    <a:pt x="804333" y="4456"/>
                    <a:pt x="757544" y="2228"/>
                  </a:cubicBezTo>
                  <a:close/>
                </a:path>
              </a:pathLst>
            </a:custGeom>
            <a:solidFill>
              <a:srgbClr val="FF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2031070" y="2550064"/>
            <a:ext cx="116089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Palmar</a:t>
            </a: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1726297" y="3842884"/>
            <a:ext cx="107403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Dorsal</a:t>
            </a: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2006699" y="4252730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97%</a:t>
            </a: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1971381" y="2891943"/>
            <a:ext cx="8259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Arial"/>
                <a:cs typeface="Arial"/>
              </a:rPr>
              <a:t>3%</a:t>
            </a:r>
          </a:p>
        </p:txBody>
      </p:sp>
      <p:sp>
        <p:nvSpPr>
          <p:cNvPr id="67" name="Text Box 45"/>
          <p:cNvSpPr txBox="1">
            <a:spLocks noChangeArrowheads="1"/>
          </p:cNvSpPr>
          <p:nvPr/>
        </p:nvSpPr>
        <p:spPr bwMode="auto">
          <a:xfrm>
            <a:off x="7092280" y="3356992"/>
            <a:ext cx="2266950" cy="77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Greater arc dislocations</a:t>
            </a:r>
          </a:p>
        </p:txBody>
      </p:sp>
      <p:sp>
        <p:nvSpPr>
          <p:cNvPr id="68" name="Text Box 42"/>
          <p:cNvSpPr txBox="1">
            <a:spLocks noChangeArrowheads="1"/>
          </p:cNvSpPr>
          <p:nvPr/>
        </p:nvSpPr>
        <p:spPr bwMode="auto">
          <a:xfrm>
            <a:off x="3059832" y="4524474"/>
            <a:ext cx="2266950" cy="7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Lesser arc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 dislocations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997294" y="794087"/>
            <a:ext cx="518321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</a:pPr>
            <a:endParaRPr lang="es-ES_tradnl" sz="1600" dirty="0"/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sz="1400" b="1" dirty="0"/>
              <a:t>Johnson RP.</a:t>
            </a:r>
            <a:r>
              <a:rPr lang="en-US" sz="1400" dirty="0"/>
              <a:t> The acutely injured wrist and its residuals. </a:t>
            </a:r>
            <a:r>
              <a:rPr lang="en-US" sz="1400" i="1" dirty="0"/>
              <a:t>Clin </a:t>
            </a:r>
            <a:r>
              <a:rPr lang="en-US" sz="1400" i="1" dirty="0" err="1"/>
              <a:t>Orthop</a:t>
            </a:r>
            <a:r>
              <a:rPr lang="en-US" sz="1400" i="1" dirty="0"/>
              <a:t> </a:t>
            </a:r>
            <a:r>
              <a:rPr lang="en-US" sz="1400" i="1" dirty="0" err="1"/>
              <a:t>Relat</a:t>
            </a:r>
            <a:r>
              <a:rPr lang="en-US" sz="1400" i="1" dirty="0"/>
              <a:t> Res. </a:t>
            </a:r>
            <a:r>
              <a:rPr lang="en-US" sz="1400" dirty="0"/>
              <a:t>1980 Jun;(149):33‒44.</a:t>
            </a:r>
            <a:endParaRPr lang="pt-BR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3078486" y="14772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08954"/>
      </p:ext>
    </p:extLst>
  </p:cSld>
  <p:clrMapOvr>
    <a:masterClrMapping/>
  </p:clrMapOvr>
</p:sld>
</file>

<file path=ppt/theme/theme1.xml><?xml version="1.0" encoding="utf-8"?>
<a:theme xmlns:a="http://schemas.openxmlformats.org/drawingml/2006/main" name="AOT_Da_Presentation_02">
  <a:themeElements>
    <a:clrScheme name="AO Foundation PPT Theme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6E6455"/>
      </a:accent1>
      <a:accent2>
        <a:srgbClr val="29529B"/>
      </a:accent2>
      <a:accent3>
        <a:srgbClr val="F59E33"/>
      </a:accent3>
      <a:accent4>
        <a:srgbClr val="E7344C"/>
      </a:accent4>
      <a:accent5>
        <a:srgbClr val="9E6BAB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Blank Presentation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svorlage AOTrauma V1.potx" id="{DC66649B-5F72-400B-9F11-42E8F7539ED5}" vid="{95791E9C-CFE9-4B32-942E-7EC957B531D8}"/>
    </a:ext>
  </a:extLst>
</a:theme>
</file>

<file path=ppt/theme/theme2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AOT_Da_Presentation_02</Template>
  <TotalTime>0</TotalTime>
  <Words>609</Words>
  <Application>Microsoft Office PowerPoint</Application>
  <PresentationFormat>On-screen Show (4:3)</PresentationFormat>
  <Paragraphs>80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ＭＳ Ｐゴシック</vt:lpstr>
      <vt:lpstr>ＭＳ Ｐゴシック</vt:lpstr>
      <vt:lpstr>Arial</vt:lpstr>
      <vt:lpstr>Lucida Grande</vt:lpstr>
      <vt:lpstr>Osaka</vt:lpstr>
      <vt:lpstr>ヒラギノ角ゴ Pro W6</vt:lpstr>
      <vt:lpstr>AOT_Da_Presentation_02</vt:lpstr>
      <vt:lpstr>AOTrauma Masters Course—Current Concepts</vt:lpstr>
      <vt:lpstr>Case description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Perilunate injuries</vt:lpstr>
      <vt:lpstr>Two rows of matching concave and convex gliding surfaces </vt:lpstr>
      <vt:lpstr>Endless varieties of injury patterns can be identified</vt:lpstr>
      <vt:lpstr>When should we operate? Timing of surgery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in the long term? Study</vt:lpstr>
      <vt:lpstr>Learning objectives</vt:lpstr>
    </vt:vector>
  </TitlesOfParts>
  <Company>AO Foundation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(Arial bold 34 pt)</dc:title>
  <dc:creator>MGLEESON</dc:creator>
  <cp:lastModifiedBy>Vidula Bhoyroo</cp:lastModifiedBy>
  <cp:revision>40</cp:revision>
  <cp:lastPrinted>1904-01-01T00:00:00Z</cp:lastPrinted>
  <dcterms:created xsi:type="dcterms:W3CDTF">2016-11-10T03:22:04Z</dcterms:created>
  <dcterms:modified xsi:type="dcterms:W3CDTF">2018-10-30T12:26:55Z</dcterms:modified>
</cp:coreProperties>
</file>