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2" r:id="rId2"/>
    <p:sldId id="274" r:id="rId3"/>
    <p:sldId id="261" r:id="rId4"/>
    <p:sldId id="262" r:id="rId5"/>
    <p:sldId id="258" r:id="rId6"/>
    <p:sldId id="263" r:id="rId7"/>
    <p:sldId id="264" r:id="rId8"/>
    <p:sldId id="266" r:id="rId9"/>
    <p:sldId id="265" r:id="rId10"/>
    <p:sldId id="268" r:id="rId11"/>
    <p:sldId id="270" r:id="rId12"/>
    <p:sldId id="271" r:id="rId13"/>
    <p:sldId id="273" r:id="rId14"/>
    <p:sldId id="257" r:id="rId15"/>
    <p:sldId id="275" r:id="rId16"/>
    <p:sldId id="267" r:id="rId17"/>
    <p:sldId id="276" r:id="rId18"/>
    <p:sldId id="259" r:id="rId19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dula Bhoyroo" initials="VB" lastIdx="1" clrIdx="0">
    <p:extLst>
      <p:ext uri="{19B8F6BF-5375-455C-9EA6-DF929625EA0E}">
        <p15:presenceInfo xmlns:p15="http://schemas.microsoft.com/office/powerpoint/2012/main" userId="Vidula Bhoyro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4"/>
  </p:normalViewPr>
  <p:slideViewPr>
    <p:cSldViewPr snapToGrid="0" snapToObjects="1">
      <p:cViewPr varScale="1">
        <p:scale>
          <a:sx n="91" d="100"/>
          <a:sy n="91" d="100"/>
        </p:scale>
        <p:origin x="60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8F478-594A-094D-A84D-E9B7DCD66D83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3B5D5-1AD3-3840-8853-1363DA4B2EF7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64ED17-99EF-9A47-873A-520462A9DDE7}" type="slidenum">
              <a:rPr lang="es-ES_tradnl" smtClean="0">
                <a:latin typeface="Arial" pitchFamily="4" charset="0"/>
                <a:ea typeface="Arial" pitchFamily="4" charset="0"/>
                <a:cs typeface="Arial" pitchFamily="4" charset="0"/>
              </a:rPr>
              <a:pPr/>
              <a:t>11</a:t>
            </a:fld>
            <a:endParaRPr lang="es-ES_tradnl">
              <a:latin typeface="Arial" pitchFamily="4" charset="0"/>
              <a:ea typeface="Arial" pitchFamily="4" charset="0"/>
              <a:cs typeface="Arial" pitchFamily="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9" y="1371601"/>
            <a:ext cx="8772462" cy="4943261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17650"/>
            <a:ext cx="8287276" cy="463550"/>
          </a:xfr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0999" y="2208213"/>
            <a:ext cx="8287277" cy="458787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5667" y="5486400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909733"/>
            <a:ext cx="3972453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04291" y="5474758"/>
            <a:ext cx="3963987" cy="377825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5824" y="5898091"/>
            <a:ext cx="3972453" cy="381000"/>
          </a:xfr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pic>
        <p:nvPicPr>
          <p:cNvPr id="19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7" y="238381"/>
            <a:ext cx="2548482" cy="5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v="urn:schemas-microsoft-com:mac:vml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A846F-7254-6B4E-91CF-7756B555CB61}" type="datetimeFigureOut">
              <a:rPr lang="es-ES_tradnl" smtClean="0"/>
              <a:pPr/>
              <a:t>07/11/2018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90A01-93F4-C143-811A-089AC1A65E71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999" y="2898205"/>
            <a:ext cx="8287277" cy="45878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Complex elbow injuries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Module 1, Case 4: Complex comminuted elbow fracture dislocation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Davos Courses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 December 2018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7102" y="1005417"/>
            <a:ext cx="8341174" cy="97578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AOTrauma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Masters Course―Current Concepts</a:t>
            </a:r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v="urn:schemas-microsoft-com:mac:vml">
      <mp:transition xmlns:mp="http://schemas.microsoft.com/office/mac/powerpoint/2008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1" descr="DSC_0945.JPG"/>
          <p:cNvPicPr>
            <a:picLocks noChangeAspect="1"/>
          </p:cNvPicPr>
          <p:nvPr/>
        </p:nvPicPr>
        <p:blipFill>
          <a:blip r:embed="rId2"/>
          <a:srcRect l="19365" t="15648" r="18666" b="27760"/>
          <a:stretch>
            <a:fillRect/>
          </a:stretch>
        </p:blipFill>
        <p:spPr bwMode="auto">
          <a:xfrm>
            <a:off x="322161" y="2059069"/>
            <a:ext cx="4685926" cy="286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DSC_0944.JPG"/>
          <p:cNvPicPr>
            <a:picLocks noChangeAspect="1"/>
          </p:cNvPicPr>
          <p:nvPr/>
        </p:nvPicPr>
        <p:blipFill>
          <a:blip r:embed="rId3"/>
          <a:srcRect l="41299" r="21372" b="10390"/>
          <a:stretch>
            <a:fillRect/>
          </a:stretch>
        </p:blipFill>
        <p:spPr bwMode="auto">
          <a:xfrm>
            <a:off x="5370094" y="1104459"/>
            <a:ext cx="3028333" cy="48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DSC_0363.JPG"/>
          <p:cNvPicPr>
            <a:picLocks noChangeAspect="1"/>
          </p:cNvPicPr>
          <p:nvPr/>
        </p:nvPicPr>
        <p:blipFill>
          <a:blip r:embed="rId3">
            <a:grayscl/>
          </a:blip>
          <a:srcRect l="3967"/>
          <a:stretch>
            <a:fillRect/>
          </a:stretch>
        </p:blipFill>
        <p:spPr bwMode="auto">
          <a:xfrm rot="-5400000">
            <a:off x="4371182" y="1039018"/>
            <a:ext cx="6858000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19" name="Picture 1" descr="DSC_0362.JPG"/>
          <p:cNvPicPr>
            <a:picLocks noChangeAspect="1"/>
          </p:cNvPicPr>
          <p:nvPr/>
        </p:nvPicPr>
        <p:blipFill>
          <a:blip r:embed="rId4">
            <a:grayscl/>
          </a:blip>
          <a:srcRect t="28781" r="19936"/>
          <a:stretch>
            <a:fillRect/>
          </a:stretch>
        </p:blipFill>
        <p:spPr bwMode="auto">
          <a:xfrm>
            <a:off x="152400" y="1752600"/>
            <a:ext cx="60150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 descr="DSC_0364.JPG"/>
          <p:cNvPicPr>
            <a:picLocks noChangeAspect="1"/>
          </p:cNvPicPr>
          <p:nvPr/>
        </p:nvPicPr>
        <p:blipFill>
          <a:blip r:embed="rId2"/>
          <a:srcRect t="9644" r="16061" b="24770"/>
          <a:stretch>
            <a:fillRect/>
          </a:stretch>
        </p:blipFill>
        <p:spPr bwMode="auto">
          <a:xfrm>
            <a:off x="-152400" y="0"/>
            <a:ext cx="4953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4" descr="DSC_0365.JPG"/>
          <p:cNvPicPr>
            <a:picLocks noChangeAspect="1"/>
          </p:cNvPicPr>
          <p:nvPr/>
        </p:nvPicPr>
        <p:blipFill>
          <a:blip r:embed="rId3"/>
          <a:srcRect t="28935" r="18645" b="18982"/>
          <a:stretch>
            <a:fillRect/>
          </a:stretch>
        </p:blipFill>
        <p:spPr bwMode="auto">
          <a:xfrm>
            <a:off x="0" y="2590800"/>
            <a:ext cx="4800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841017-FD00-420E-93AC-64FD8AC1F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8200"/>
            <a:ext cx="4803648" cy="2511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5F836-1B79-4102-B69B-036294D80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761" y="0"/>
            <a:ext cx="4864608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34" y="731730"/>
            <a:ext cx="8382000" cy="68580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267" y="2218443"/>
            <a:ext cx="7840367" cy="286086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injury and identify the different damaged anatomical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Emphasize importance of repair or reconstruct damage 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 treatment options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Select appropriate treatment based on the best evidence published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2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mv="urn:schemas-microsoft-com:mac:vml">
      <mp:transition xmlns:mp="http://schemas.microsoft.com/office/mac/powerpoint/2008/main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808AB-7B20-475C-8B5D-2F18D976D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36" y="1453896"/>
            <a:ext cx="5900928" cy="39502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 descr="DSC_09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3581400"/>
            <a:ext cx="45513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3" name="Picture 2" descr="DSC_09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533400"/>
            <a:ext cx="45513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3" descr="DSC_093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581400"/>
            <a:ext cx="45513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4" descr="DSC_093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685800"/>
            <a:ext cx="455136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 descr="DSC_0938.JPG"/>
          <p:cNvPicPr>
            <a:picLocks noChangeAspect="1"/>
          </p:cNvPicPr>
          <p:nvPr/>
        </p:nvPicPr>
        <p:blipFill>
          <a:blip r:embed="rId2"/>
          <a:srcRect l="19376" r="17210"/>
          <a:stretch>
            <a:fillRect/>
          </a:stretch>
        </p:blipFill>
        <p:spPr bwMode="auto">
          <a:xfrm>
            <a:off x="914400" y="0"/>
            <a:ext cx="2743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7" name="Picture 2" descr="DSC_0939.JPG"/>
          <p:cNvPicPr>
            <a:picLocks noChangeAspect="1"/>
          </p:cNvPicPr>
          <p:nvPr/>
        </p:nvPicPr>
        <p:blipFill>
          <a:blip r:embed="rId3"/>
          <a:srcRect l="19308" r="16330"/>
          <a:stretch>
            <a:fillRect/>
          </a:stretch>
        </p:blipFill>
        <p:spPr bwMode="auto">
          <a:xfrm>
            <a:off x="381000" y="3200400"/>
            <a:ext cx="32766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8" name="Picture 3" descr="DSC_0940.JPG"/>
          <p:cNvPicPr>
            <a:picLocks noChangeAspect="1"/>
          </p:cNvPicPr>
          <p:nvPr/>
        </p:nvPicPr>
        <p:blipFill>
          <a:blip r:embed="rId4"/>
          <a:srcRect l="17615" r="17210"/>
          <a:stretch>
            <a:fillRect/>
          </a:stretch>
        </p:blipFill>
        <p:spPr bwMode="auto">
          <a:xfrm>
            <a:off x="5029200" y="0"/>
            <a:ext cx="281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9" name="Picture 1" descr="DSC_0945.JPG"/>
          <p:cNvPicPr>
            <a:picLocks noChangeAspect="1"/>
          </p:cNvPicPr>
          <p:nvPr/>
        </p:nvPicPr>
        <p:blipFill>
          <a:blip r:embed="rId5"/>
          <a:srcRect l="19365" t="1929" r="18666" b="5466"/>
          <a:stretch>
            <a:fillRect/>
          </a:stretch>
        </p:blipFill>
        <p:spPr bwMode="auto">
          <a:xfrm>
            <a:off x="4419600" y="3048000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DSC_09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429000"/>
            <a:ext cx="4322763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DSC_094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8371" y="2990284"/>
            <a:ext cx="4322763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Picture 4" descr="DSC_094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09600"/>
            <a:ext cx="4322763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95CE5-F836-4A2D-A7A9-F1B7B485A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059"/>
            <a:ext cx="9144000" cy="61218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447" y="1171407"/>
            <a:ext cx="3416048" cy="43421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39-year-old man</a:t>
            </a:r>
            <a:endParaRPr lang="en-US" sz="2400" dirty="0">
              <a:solidFill>
                <a:srgbClr val="2F55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Accountant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Fell from a height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Seen in emergency department same day of injury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Right closed fracture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60867"/>
            <a:ext cx="4873958" cy="57511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description</a:t>
            </a:r>
          </a:p>
        </p:txBody>
      </p:sp>
      <p:pic>
        <p:nvPicPr>
          <p:cNvPr id="5" name="Picture 3" descr="DSC_0908.JPG"/>
          <p:cNvPicPr>
            <a:picLocks noChangeAspect="1"/>
          </p:cNvPicPr>
          <p:nvPr/>
        </p:nvPicPr>
        <p:blipFill>
          <a:blip r:embed="rId2">
            <a:grayscl/>
          </a:blip>
          <a:srcRect l="8730" t="21344" r="22221"/>
          <a:stretch>
            <a:fillRect/>
          </a:stretch>
        </p:blipFill>
        <p:spPr bwMode="auto">
          <a:xfrm rot="10800000" flipH="1">
            <a:off x="5862920" y="2151529"/>
            <a:ext cx="3478307" cy="265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_0910.JPG"/>
          <p:cNvPicPr>
            <a:picLocks noChangeAspect="1"/>
          </p:cNvPicPr>
          <p:nvPr/>
        </p:nvPicPr>
        <p:blipFill rotWithShape="1">
          <a:blip r:embed="rId3">
            <a:grayscl/>
          </a:blip>
          <a:srcRect l="18504" t="21784" r="7528" b="21683"/>
          <a:stretch/>
        </p:blipFill>
        <p:spPr bwMode="auto">
          <a:xfrm rot="-5400000">
            <a:off x="2644590" y="2209422"/>
            <a:ext cx="4258235" cy="21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81424-F605-4DFF-8FC8-B5C960C71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059"/>
            <a:ext cx="9144000" cy="61218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DSC_0910.JPG"/>
          <p:cNvPicPr>
            <a:picLocks noChangeAspect="1"/>
          </p:cNvPicPr>
          <p:nvPr/>
        </p:nvPicPr>
        <p:blipFill>
          <a:blip r:embed="rId2"/>
          <a:srcRect l="8313" t="7716" r="5165" b="7394"/>
          <a:stretch>
            <a:fillRect/>
          </a:stretch>
        </p:blipFill>
        <p:spPr bwMode="auto">
          <a:xfrm rot="-5400000">
            <a:off x="2095500" y="14859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 descr="DSC_0911.JPG"/>
          <p:cNvPicPr>
            <a:picLocks noChangeAspect="1"/>
          </p:cNvPicPr>
          <p:nvPr/>
        </p:nvPicPr>
        <p:blipFill>
          <a:blip r:embed="rId3"/>
          <a:srcRect l="5165" r="10896" b="20900"/>
          <a:stretch>
            <a:fillRect/>
          </a:stretch>
        </p:blipFill>
        <p:spPr bwMode="auto">
          <a:xfrm rot="-5400000">
            <a:off x="4876800" y="19050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 descr="DSC_0912.JPG"/>
          <p:cNvPicPr>
            <a:picLocks noChangeAspect="1"/>
          </p:cNvPicPr>
          <p:nvPr/>
        </p:nvPicPr>
        <p:blipFill>
          <a:blip r:embed="rId4"/>
          <a:srcRect l="9605" t="17363" b="7396"/>
          <a:stretch>
            <a:fillRect/>
          </a:stretch>
        </p:blipFill>
        <p:spPr bwMode="auto">
          <a:xfrm rot="-5400000">
            <a:off x="-876300" y="1866900"/>
            <a:ext cx="533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3" descr="DSC_0916.JPG"/>
          <p:cNvPicPr>
            <a:picLocks noChangeAspect="1"/>
          </p:cNvPicPr>
          <p:nvPr/>
        </p:nvPicPr>
        <p:blipFill>
          <a:blip r:embed="rId2">
            <a:grayscl/>
          </a:blip>
          <a:srcRect t="5466" r="9605"/>
          <a:stretch>
            <a:fillRect/>
          </a:stretch>
        </p:blipFill>
        <p:spPr bwMode="auto">
          <a:xfrm rot="5400000">
            <a:off x="-1028700" y="10287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4" descr="DSC_0917.JPG"/>
          <p:cNvPicPr>
            <a:picLocks noChangeAspect="1"/>
          </p:cNvPicPr>
          <p:nvPr/>
        </p:nvPicPr>
        <p:blipFill>
          <a:blip r:embed="rId3">
            <a:grayscl/>
          </a:blip>
          <a:srcRect t="14268" r="3300" b="18965"/>
          <a:stretch>
            <a:fillRect/>
          </a:stretch>
        </p:blipFill>
        <p:spPr bwMode="auto">
          <a:xfrm rot="-5400000">
            <a:off x="3624262" y="1862138"/>
            <a:ext cx="69246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3" descr="DSC_0926.JPG"/>
          <p:cNvPicPr>
            <a:picLocks noChangeAspect="1"/>
          </p:cNvPicPr>
          <p:nvPr/>
        </p:nvPicPr>
        <p:blipFill>
          <a:blip r:embed="rId2"/>
          <a:srcRect r="14600"/>
          <a:stretch>
            <a:fillRect/>
          </a:stretch>
        </p:blipFill>
        <p:spPr bwMode="auto">
          <a:xfrm>
            <a:off x="0" y="-76200"/>
            <a:ext cx="9372600" cy="73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DSC_0924.JPG"/>
          <p:cNvPicPr>
            <a:picLocks noChangeAspect="1"/>
          </p:cNvPicPr>
          <p:nvPr/>
        </p:nvPicPr>
        <p:blipFill>
          <a:blip r:embed="rId2"/>
          <a:srcRect r="21246"/>
          <a:stretch>
            <a:fillRect/>
          </a:stretch>
        </p:blipFill>
        <p:spPr bwMode="auto">
          <a:xfrm>
            <a:off x="0" y="0"/>
            <a:ext cx="91440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3" descr="DSC_0936.JPG"/>
          <p:cNvPicPr>
            <a:picLocks noChangeAspect="1"/>
          </p:cNvPicPr>
          <p:nvPr/>
        </p:nvPicPr>
        <p:blipFill>
          <a:blip r:embed="rId2"/>
          <a:srcRect l="16619" t="9657" r="16595"/>
          <a:stretch>
            <a:fillRect/>
          </a:stretch>
        </p:blipFill>
        <p:spPr bwMode="auto">
          <a:xfrm rot="10800000">
            <a:off x="428124" y="1193825"/>
            <a:ext cx="3722585" cy="337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4" descr="DSC_0937.JPG"/>
          <p:cNvPicPr>
            <a:picLocks noChangeAspect="1"/>
          </p:cNvPicPr>
          <p:nvPr/>
        </p:nvPicPr>
        <p:blipFill>
          <a:blip r:embed="rId3"/>
          <a:srcRect l="7828" t="20111" r="26652"/>
          <a:stretch>
            <a:fillRect/>
          </a:stretch>
        </p:blipFill>
        <p:spPr bwMode="auto">
          <a:xfrm rot="10800000">
            <a:off x="4750836" y="1193825"/>
            <a:ext cx="4091218" cy="333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1" descr="DSC_09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133475" y="1133475"/>
            <a:ext cx="6858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4" descr="DSC_09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3438525" y="1133475"/>
            <a:ext cx="6858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On-screen Show (4:3)</PresentationFormat>
  <Paragraphs>17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ヒラギノ角ゴ Pro W6</vt:lpstr>
      <vt:lpstr>Office Theme</vt:lpstr>
      <vt:lpstr>AOTrauma Masters Course―Current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Uso 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AOTrauma Masters Course - Current Concepts</dc:title>
  <dc:creator>fiesky nunez</dc:creator>
  <cp:lastModifiedBy>Carl Lau</cp:lastModifiedBy>
  <cp:revision>17</cp:revision>
  <dcterms:created xsi:type="dcterms:W3CDTF">2017-12-02T22:38:59Z</dcterms:created>
  <dcterms:modified xsi:type="dcterms:W3CDTF">2018-11-07T13:05:34Z</dcterms:modified>
</cp:coreProperties>
</file>