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0" r:id="rId2"/>
    <p:sldId id="257" r:id="rId3"/>
    <p:sldId id="258" r:id="rId4"/>
    <p:sldId id="259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31"/>
    <p:restoredTop sz="94644"/>
  </p:normalViewPr>
  <p:slideViewPr>
    <p:cSldViewPr snapToGrid="0" snapToObjects="1">
      <p:cViewPr varScale="1">
        <p:scale>
          <a:sx n="91" d="100"/>
          <a:sy n="91" d="100"/>
        </p:scale>
        <p:origin x="40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13E47-9D2E-8B4C-9EFE-4CD8A882A094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55CFE-E126-5F4B-8918-7AF9585CB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343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13E47-9D2E-8B4C-9EFE-4CD8A882A094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55CFE-E126-5F4B-8918-7AF9585CB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238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13E47-9D2E-8B4C-9EFE-4CD8A882A094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55CFE-E126-5F4B-8918-7AF9585CB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8466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afik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69" y="1371601"/>
            <a:ext cx="8772462" cy="4943261"/>
          </a:xfrm>
          <a:prstGeom prst="rect">
            <a:avLst/>
          </a:prstGeom>
        </p:spPr>
      </p:pic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81000" y="1517650"/>
            <a:ext cx="8287276" cy="463550"/>
          </a:xfrm>
        </p:spPr>
        <p:txBody>
          <a:bodyPr/>
          <a:lstStyle>
            <a:lvl1pPr>
              <a:defRPr>
                <a:solidFill>
                  <a:schemeClr val="tx2"/>
                </a:solidFill>
                <a:ea typeface="ヒラギノ角ゴ Pro W6" charset="0"/>
                <a:cs typeface="ヒラギノ角ゴ Pro W6" charset="0"/>
              </a:defRPr>
            </a:lvl1pPr>
          </a:lstStyle>
          <a:p>
            <a:pPr lvl="0"/>
            <a:r>
              <a:rPr lang="en-US" altLang="ja-JP" noProof="0"/>
              <a:t>Click to edit Master title style</a:t>
            </a:r>
            <a:endParaRPr lang="en-US" altLang="ja-JP" noProof="0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80999" y="2208213"/>
            <a:ext cx="8287277" cy="458787"/>
          </a:xfrm>
        </p:spPr>
        <p:txBody>
          <a:bodyPr/>
          <a:lstStyle>
            <a:lvl1pPr marL="0" indent="0">
              <a:buFontTx/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65667" y="5486400"/>
            <a:ext cx="3963987" cy="377825"/>
          </a:xfrm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noProof="0" dirty="0"/>
              <a:t>Presenter‘s name</a:t>
            </a:r>
          </a:p>
        </p:txBody>
      </p:sp>
      <p:sp>
        <p:nvSpPr>
          <p:cNvPr id="16" name="Textplatzhalter 8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5909733"/>
            <a:ext cx="3972453" cy="381000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noProof="0" dirty="0"/>
              <a:t>Presenter‘s title</a:t>
            </a:r>
          </a:p>
        </p:txBody>
      </p:sp>
      <p:sp>
        <p:nvSpPr>
          <p:cNvPr id="17" name="Textplatzhalt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704291" y="5474758"/>
            <a:ext cx="3963987" cy="377825"/>
          </a:xfrm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noProof="0" dirty="0"/>
              <a:t>Meeting</a:t>
            </a:r>
          </a:p>
        </p:txBody>
      </p:sp>
      <p:sp>
        <p:nvSpPr>
          <p:cNvPr id="18" name="Textplatzhalt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5824" y="5898091"/>
            <a:ext cx="3972453" cy="381000"/>
          </a:xfrm>
        </p:spPr>
        <p:txBody>
          <a:bodyPr/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noProof="0" dirty="0"/>
              <a:t>City, Month, Year</a:t>
            </a:r>
          </a:p>
        </p:txBody>
      </p:sp>
      <p:pic>
        <p:nvPicPr>
          <p:cNvPr id="19" name="Grafik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97" y="238381"/>
            <a:ext cx="2548482" cy="529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81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 xmlns:mv="urn:schemas-microsoft-com:mac:vml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13E47-9D2E-8B4C-9EFE-4CD8A882A094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55CFE-E126-5F4B-8918-7AF9585CB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701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13E47-9D2E-8B4C-9EFE-4CD8A882A094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55CFE-E126-5F4B-8918-7AF9585CB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94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13E47-9D2E-8B4C-9EFE-4CD8A882A094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55CFE-E126-5F4B-8918-7AF9585CB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871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13E47-9D2E-8B4C-9EFE-4CD8A882A094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55CFE-E126-5F4B-8918-7AF9585CB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007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13E47-9D2E-8B4C-9EFE-4CD8A882A094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55CFE-E126-5F4B-8918-7AF9585CB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738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13E47-9D2E-8B4C-9EFE-4CD8A882A094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55CFE-E126-5F4B-8918-7AF9585CB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377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13E47-9D2E-8B4C-9EFE-4CD8A882A094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55CFE-E126-5F4B-8918-7AF9585CB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841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13E47-9D2E-8B4C-9EFE-4CD8A882A094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55CFE-E126-5F4B-8918-7AF9585CB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473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3E47-9D2E-8B4C-9EFE-4CD8A882A094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55CFE-E126-5F4B-8918-7AF9585CB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598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0999" y="2898205"/>
            <a:ext cx="8287277" cy="458787"/>
          </a:xfrm>
        </p:spPr>
        <p:txBody>
          <a:bodyPr>
            <a:no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Complex elbow injuries</a:t>
            </a:r>
          </a:p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Module 1, Case 7: Complicated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Monteggia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injury with associated radial head comminuted fracture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Davos Courses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5 December 2018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460916" y="1063083"/>
            <a:ext cx="8207359" cy="918117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AOTrauma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Masters Course―Current Concepts</a:t>
            </a:r>
          </a:p>
        </p:txBody>
      </p:sp>
    </p:spTree>
    <p:extLst>
      <p:ext uri="{BB962C8B-B14F-4D97-AF65-F5344CB8AC3E}">
        <p14:creationId xmlns:p14="http://schemas.microsoft.com/office/powerpoint/2010/main" val="1357834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 xmlns:mv="urn:schemas-microsoft-com:mac:vml">
      <mp:transition xmlns:mp="http://schemas.microsoft.com/office/mac/powerpoint/2008/main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5" name="Picture 1" descr="AP XR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40" t="26244" r="17483" b="33755"/>
          <a:stretch/>
        </p:blipFill>
        <p:spPr bwMode="auto">
          <a:xfrm>
            <a:off x="3331923" y="0"/>
            <a:ext cx="3534715" cy="400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46" name="Picture 2" descr="Image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20" t="26517" r="31615" b="14697"/>
          <a:stretch>
            <a:fillRect/>
          </a:stretch>
        </p:blipFill>
        <p:spPr bwMode="auto">
          <a:xfrm>
            <a:off x="6352000" y="0"/>
            <a:ext cx="34671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47" name="Picture 3" descr="Image316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3" t="20576" r="32500" b="23576"/>
          <a:stretch>
            <a:fillRect/>
          </a:stretch>
        </p:blipFill>
        <p:spPr bwMode="auto">
          <a:xfrm>
            <a:off x="3331923" y="3911976"/>
            <a:ext cx="3382027" cy="313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48" name="Picture 4" descr="Image416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12" t="22107" r="34288" b="20575"/>
          <a:stretch>
            <a:fillRect/>
          </a:stretch>
        </p:blipFill>
        <p:spPr bwMode="auto">
          <a:xfrm>
            <a:off x="6713950" y="3932238"/>
            <a:ext cx="27432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1955800"/>
            <a:ext cx="34486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Arial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32-year-old woman </a:t>
            </a:r>
          </a:p>
          <a:p>
            <a:pPr marL="514350" indent="-514350">
              <a:buFont typeface="Arial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Fall from bike</a:t>
            </a:r>
          </a:p>
          <a:p>
            <a:pPr marL="514350" indent="-514350">
              <a:buFont typeface="Arial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Has Ehlers-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Danlos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613163" y="873876"/>
            <a:ext cx="4508758" cy="532814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 description</a:t>
            </a:r>
          </a:p>
        </p:txBody>
      </p:sp>
    </p:spTree>
    <p:extLst>
      <p:ext uri="{BB962C8B-B14F-4D97-AF65-F5344CB8AC3E}">
        <p14:creationId xmlns:p14="http://schemas.microsoft.com/office/powerpoint/2010/main" val="2639294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69" name="Picture 3" descr="Imagepostop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46" t="20667" r="34167" b="42958"/>
          <a:stretch>
            <a:fillRect/>
          </a:stretch>
        </p:blipFill>
        <p:spPr bwMode="auto">
          <a:xfrm rot="10800000">
            <a:off x="228600" y="228600"/>
            <a:ext cx="5424488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0" name="Picture 4" descr="Imagepostop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63" t="12450" r="39706" b="33208"/>
          <a:stretch>
            <a:fillRect/>
          </a:stretch>
        </p:blipFill>
        <p:spPr bwMode="auto">
          <a:xfrm rot="10800000">
            <a:off x="5562600" y="228600"/>
            <a:ext cx="3429000" cy="602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1" name="Line 5"/>
          <p:cNvSpPr>
            <a:spLocks noChangeShapeType="1"/>
          </p:cNvSpPr>
          <p:nvPr/>
        </p:nvSpPr>
        <p:spPr bwMode="auto">
          <a:xfrm flipH="1" flipV="1">
            <a:off x="4038600" y="3124200"/>
            <a:ext cx="1981200" cy="1143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003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751596-750C-4191-ADC4-195F7B9D15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304800"/>
            <a:ext cx="4797552" cy="2913888"/>
          </a:xfrm>
          <a:prstGeom prst="rect">
            <a:avLst/>
          </a:prstGeom>
        </p:spPr>
      </p:pic>
      <p:pic>
        <p:nvPicPr>
          <p:cNvPr id="84993" name="Picture 1" descr="Picture or Video 118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07"/>
          <a:stretch>
            <a:fillRect/>
          </a:stretch>
        </p:blipFill>
        <p:spPr bwMode="auto">
          <a:xfrm>
            <a:off x="0" y="304800"/>
            <a:ext cx="43688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5" name="Picture 3" descr="Picture or Video 119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63" r="14063"/>
          <a:stretch>
            <a:fillRect/>
          </a:stretch>
        </p:blipFill>
        <p:spPr bwMode="auto">
          <a:xfrm>
            <a:off x="685800" y="2590800"/>
            <a:ext cx="3505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6" name="Picture 4" descr="Picture or Video 119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63" r="18750"/>
          <a:stretch>
            <a:fillRect/>
          </a:stretch>
        </p:blipFill>
        <p:spPr bwMode="auto">
          <a:xfrm>
            <a:off x="4191000" y="2590800"/>
            <a:ext cx="32766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5606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450" y="748508"/>
            <a:ext cx="8382000" cy="685800"/>
          </a:xfrm>
        </p:spPr>
        <p:txBody>
          <a:bodyPr/>
          <a:lstStyle/>
          <a:p>
            <a:pPr algn="l"/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267" y="2218443"/>
            <a:ext cx="7840367" cy="2860865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Evaluate injury and identify the different damaged anatomical structures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Emphasize importance of repair or reconstruct damaged structures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Discuss treatment options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Select appropriate treatment based on the best evidence published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732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:mv="urn:schemas-microsoft-com:mac:vml" xmlns="">
      <mp:transition xmlns:mp="http://schemas.microsoft.com/office/mac/powerpoint/2008/main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</Words>
  <Application>Microsoft Office PowerPoint</Application>
  <PresentationFormat>On-screen Show (4:3)</PresentationFormat>
  <Paragraphs>14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ヒラギノ角ゴ Pro W6</vt:lpstr>
      <vt:lpstr>Office Theme</vt:lpstr>
      <vt:lpstr>AOTrauma Masters Course―Current Concepts</vt:lpstr>
      <vt:lpstr>PowerPoint Presentation</vt:lpstr>
      <vt:lpstr>PowerPoint Presentation</vt:lpstr>
      <vt:lpstr>PowerPoint Presentation</vt:lpstr>
      <vt:lpstr>Learning objectives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Cases for AO Masters course</dc:title>
  <dc:creator>chai mudgal</dc:creator>
  <cp:lastModifiedBy>Carl Lau</cp:lastModifiedBy>
  <cp:revision>12</cp:revision>
  <dcterms:created xsi:type="dcterms:W3CDTF">2018-10-11T16:55:33Z</dcterms:created>
  <dcterms:modified xsi:type="dcterms:W3CDTF">2018-11-07T13:07:16Z</dcterms:modified>
</cp:coreProperties>
</file>