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3" r:id="rId2"/>
    <p:sldId id="283" r:id="rId3"/>
    <p:sldId id="284" r:id="rId4"/>
    <p:sldId id="276" r:id="rId5"/>
    <p:sldId id="277" r:id="rId6"/>
    <p:sldId id="281" r:id="rId7"/>
    <p:sldId id="278" r:id="rId8"/>
    <p:sldId id="279" r:id="rId9"/>
    <p:sldId id="280" r:id="rId10"/>
    <p:sldId id="257" r:id="rId11"/>
    <p:sldId id="258" r:id="rId12"/>
    <p:sldId id="260" r:id="rId13"/>
    <p:sldId id="261" r:id="rId14"/>
    <p:sldId id="272" r:id="rId15"/>
    <p:sldId id="262" r:id="rId16"/>
    <p:sldId id="263" r:id="rId17"/>
    <p:sldId id="264" r:id="rId18"/>
    <p:sldId id="265" r:id="rId19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4"/>
  </p:normalViewPr>
  <p:slideViewPr>
    <p:cSldViewPr snapToGrid="0" snapToObjects="1">
      <p:cViewPr varScale="1">
        <p:scale>
          <a:sx n="91" d="100"/>
          <a:sy n="91" d="100"/>
        </p:scale>
        <p:origin x="60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EDFC6-5B88-2549-874A-21D0A0094236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433CB-32DE-9542-9EAB-D5DC8735660F}" type="slidenum">
              <a:rPr lang="es-ES_tradnl" smtClean="0"/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FC0A31-CFDE-2749-ACAB-26C3333D4E9F}" type="slidenum">
              <a:rPr lang="es-ES_tradnl">
                <a:latin typeface="Arial" pitchFamily="-108" charset="0"/>
              </a:rPr>
              <a:pPr/>
              <a:t>6</a:t>
            </a:fld>
            <a:endParaRPr lang="es-ES_tradnl">
              <a:latin typeface="Arial" pitchFamily="-10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2929A-5868-954C-B107-AE12CA9972E9}" type="slidenum">
              <a:rPr lang="es-ES_tradnl" smtClean="0"/>
              <a:pPr/>
              <a:t>13</a:t>
            </a:fld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E3719F-7032-044C-A189-57DE3679BCAC}" type="slidenum">
              <a:rPr lang="es-ES_tradnl">
                <a:latin typeface="Arial" pitchFamily="-108" charset="0"/>
              </a:rPr>
              <a:pPr/>
              <a:t>14</a:t>
            </a:fld>
            <a:endParaRPr lang="es-ES_tradnl">
              <a:latin typeface="Arial" pitchFamily="-10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62B854-CE23-F847-A713-7F868F4FF4DD}" type="slidenum">
              <a:rPr lang="es-ES_tradnl">
                <a:latin typeface="Arial" pitchFamily="-108" charset="0"/>
              </a:rPr>
              <a:pPr/>
              <a:t>18</a:t>
            </a:fld>
            <a:endParaRPr lang="es-ES_tradnl">
              <a:latin typeface="Arial" pitchFamily="-10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90C-C505-C34F-A458-3173CE179728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8A9E-C281-5A4F-B2B5-68B64F9E678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90C-C505-C34F-A458-3173CE179728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8A9E-C281-5A4F-B2B5-68B64F9E678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90C-C505-C34F-A458-3173CE179728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8A9E-C281-5A4F-B2B5-68B64F9E678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9" y="1371601"/>
            <a:ext cx="8772462" cy="4943261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1517650"/>
            <a:ext cx="8287276" cy="463550"/>
          </a:xfrm>
        </p:spPr>
        <p:txBody>
          <a:bodyPr/>
          <a:lstStyle>
            <a:lvl1pPr>
              <a:defRPr>
                <a:solidFill>
                  <a:schemeClr val="tx2"/>
                </a:solidFill>
                <a:ea typeface="ヒラギノ角ゴ Pro W6" charset="0"/>
                <a:cs typeface="ヒラギノ角ゴ Pro W6" charset="0"/>
              </a:defRPr>
            </a:lvl1pPr>
          </a:lstStyle>
          <a:p>
            <a:pPr lvl="0"/>
            <a:r>
              <a:rPr lang="en-US" altLang="ja-JP" noProof="0"/>
              <a:t>Click to edit Master title style</a:t>
            </a:r>
            <a:endParaRPr lang="en-US" altLang="ja-JP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0999" y="2208213"/>
            <a:ext cx="8287277" cy="458787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65667" y="5486400"/>
            <a:ext cx="3963987" cy="37782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name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909733"/>
            <a:ext cx="3972453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title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04291" y="5474758"/>
            <a:ext cx="3963987" cy="37782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Meeting</a:t>
            </a:r>
          </a:p>
        </p:txBody>
      </p:sp>
      <p:sp>
        <p:nvSpPr>
          <p:cNvPr id="1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5824" y="5898091"/>
            <a:ext cx="3972453" cy="381000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City, Month, Year</a:t>
            </a:r>
          </a:p>
        </p:txBody>
      </p:sp>
      <p:pic>
        <p:nvPicPr>
          <p:cNvPr id="19" name="Grafik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7" y="238381"/>
            <a:ext cx="2548482" cy="52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90C-C505-C34F-A458-3173CE179728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8A9E-C281-5A4F-B2B5-68B64F9E678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90C-C505-C34F-A458-3173CE179728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8A9E-C281-5A4F-B2B5-68B64F9E678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90C-C505-C34F-A458-3173CE179728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8A9E-C281-5A4F-B2B5-68B64F9E678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90C-C505-C34F-A458-3173CE179728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8A9E-C281-5A4F-B2B5-68B64F9E678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90C-C505-C34F-A458-3173CE179728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8A9E-C281-5A4F-B2B5-68B64F9E678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90C-C505-C34F-A458-3173CE179728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8A9E-C281-5A4F-B2B5-68B64F9E678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90C-C505-C34F-A458-3173CE179728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8A9E-C281-5A4F-B2B5-68B64F9E678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E90C-C505-C34F-A458-3173CE179728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8A9E-C281-5A4F-B2B5-68B64F9E678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EE90C-C505-C34F-A458-3173CE179728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E8A9E-C281-5A4F-B2B5-68B64F9E6780}" type="slidenum">
              <a:rPr lang="es-ES_tradnl" smtClean="0"/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3483" y="2439987"/>
            <a:ext cx="8214793" cy="92024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3, Case 4: </a:t>
            </a:r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Oblique tip amputation of the small finger with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 exposure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Davos Courses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December 2018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0999" y="1517650"/>
            <a:ext cx="8287277" cy="824106"/>
          </a:xfrm>
        </p:spPr>
        <p:txBody>
          <a:bodyPr>
            <a:noAutofit/>
          </a:bodyPr>
          <a:lstStyle/>
          <a:p>
            <a:pPr algn="l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AOTrauma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Masters Course―Current Concepts</a:t>
            </a:r>
          </a:p>
        </p:txBody>
      </p:sp>
    </p:spTree>
    <p:extLst>
      <p:ext uri="{BB962C8B-B14F-4D97-AF65-F5344CB8AC3E}">
        <p14:creationId xmlns:p14="http://schemas.microsoft.com/office/powerpoint/2010/main" val="10224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mp:transition xmlns:mp="http://schemas.microsoft.com/office/mac/powerpoint/2008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SC_00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134392" y="1134392"/>
            <a:ext cx="6857999" cy="4589215"/>
          </a:xfrm>
          <a:prstGeom prst="rect">
            <a:avLst/>
          </a:prstGeom>
        </p:spPr>
      </p:pic>
      <p:pic>
        <p:nvPicPr>
          <p:cNvPr id="5" name="Picture 4" descr="8SC_0028.JPG"/>
          <p:cNvPicPr>
            <a:picLocks noChangeAspect="1"/>
          </p:cNvPicPr>
          <p:nvPr/>
        </p:nvPicPr>
        <p:blipFill>
          <a:blip r:embed="rId2"/>
          <a:srcRect l="16790" t="35053" r="4938" b="20300"/>
          <a:stretch>
            <a:fillRect/>
          </a:stretch>
        </p:blipFill>
        <p:spPr>
          <a:xfrm rot="16200000">
            <a:off x="900222" y="2749304"/>
            <a:ext cx="11932772" cy="45547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SC_0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37624" y="1265923"/>
            <a:ext cx="6272973" cy="4197729"/>
          </a:xfrm>
          <a:prstGeom prst="rect">
            <a:avLst/>
          </a:prstGeom>
        </p:spPr>
      </p:pic>
      <p:pic>
        <p:nvPicPr>
          <p:cNvPr id="3" name="Picture 2" descr="8SC_0030.JPG"/>
          <p:cNvPicPr>
            <a:picLocks noChangeAspect="1"/>
          </p:cNvPicPr>
          <p:nvPr/>
        </p:nvPicPr>
        <p:blipFill>
          <a:blip r:embed="rId3"/>
          <a:srcRect l="16411" r="25382"/>
          <a:stretch>
            <a:fillRect/>
          </a:stretch>
        </p:blipFill>
        <p:spPr>
          <a:xfrm>
            <a:off x="4132371" y="228302"/>
            <a:ext cx="5456400" cy="6272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8763" y="439479"/>
            <a:ext cx="2685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Double cross-finger flap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SC_00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134392" y="1134392"/>
            <a:ext cx="6857999" cy="4589215"/>
          </a:xfrm>
          <a:prstGeom prst="rect">
            <a:avLst/>
          </a:prstGeom>
        </p:spPr>
      </p:pic>
      <p:pic>
        <p:nvPicPr>
          <p:cNvPr id="3" name="Picture 2" descr="8SC_00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54821" y="1134391"/>
            <a:ext cx="6858003" cy="458921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9"/>
          <a:stretch/>
        </p:blipFill>
        <p:spPr>
          <a:xfrm rot="16200000">
            <a:off x="3532667" y="656560"/>
            <a:ext cx="6858000" cy="5544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" t="1516" r="8992" b="-1516"/>
          <a:stretch/>
        </p:blipFill>
        <p:spPr>
          <a:xfrm rot="16200000">
            <a:off x="-1185733" y="647015"/>
            <a:ext cx="6989135" cy="56951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4" descr="4D9BE37A"/>
          <p:cNvPicPr>
            <a:picLocks noChangeAspect="1" noChangeArrowheads="1"/>
          </p:cNvPicPr>
          <p:nvPr/>
        </p:nvPicPr>
        <p:blipFill>
          <a:blip r:embed="rId3"/>
          <a:srcRect l="73631" t="9834" b="56744"/>
          <a:stretch>
            <a:fillRect/>
          </a:stretch>
        </p:blipFill>
        <p:spPr bwMode="auto">
          <a:xfrm>
            <a:off x="3581400" y="3657600"/>
            <a:ext cx="20224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5" descr="4D9BE37A"/>
          <p:cNvPicPr>
            <a:picLocks noChangeAspect="1" noChangeArrowheads="1"/>
          </p:cNvPicPr>
          <p:nvPr/>
        </p:nvPicPr>
        <p:blipFill>
          <a:blip r:embed="rId3"/>
          <a:srcRect l="8264" t="9834" r="64995" b="56744"/>
          <a:stretch>
            <a:fillRect/>
          </a:stretch>
        </p:blipFill>
        <p:spPr bwMode="auto">
          <a:xfrm>
            <a:off x="1066800" y="3657600"/>
            <a:ext cx="20510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0" name="Picture 6" descr="34D3BB66"/>
          <p:cNvPicPr>
            <a:picLocks noChangeAspect="1" noChangeArrowheads="1"/>
          </p:cNvPicPr>
          <p:nvPr/>
        </p:nvPicPr>
        <p:blipFill>
          <a:blip r:embed="rId4"/>
          <a:srcRect l="1880" t="54494" r="73068" b="7399"/>
          <a:stretch>
            <a:fillRect/>
          </a:stretch>
        </p:blipFill>
        <p:spPr bwMode="auto">
          <a:xfrm>
            <a:off x="1447800" y="457200"/>
            <a:ext cx="1708150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7" descr="34D3BB66"/>
          <p:cNvPicPr>
            <a:picLocks noChangeAspect="1" noChangeArrowheads="1"/>
          </p:cNvPicPr>
          <p:nvPr/>
        </p:nvPicPr>
        <p:blipFill>
          <a:blip r:embed="rId5"/>
          <a:srcRect l="73634" t="62274" r="1878" b="3059"/>
          <a:stretch>
            <a:fillRect/>
          </a:stretch>
        </p:blipFill>
        <p:spPr bwMode="auto">
          <a:xfrm>
            <a:off x="6019800" y="3657600"/>
            <a:ext cx="1803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8" descr="34D3BB66"/>
          <p:cNvPicPr>
            <a:picLocks noChangeAspect="1" noChangeArrowheads="1"/>
          </p:cNvPicPr>
          <p:nvPr/>
        </p:nvPicPr>
        <p:blipFill>
          <a:blip r:embed="rId4"/>
          <a:srcRect l="67015" t="2667" r="6262" b="62274"/>
          <a:stretch>
            <a:fillRect/>
          </a:stretch>
        </p:blipFill>
        <p:spPr bwMode="auto">
          <a:xfrm>
            <a:off x="5637213" y="457200"/>
            <a:ext cx="2058987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3" name="Picture 9" descr="34D3BB66"/>
          <p:cNvPicPr>
            <a:picLocks noChangeAspect="1" noChangeArrowheads="1"/>
          </p:cNvPicPr>
          <p:nvPr/>
        </p:nvPicPr>
        <p:blipFill>
          <a:blip r:embed="rId5"/>
          <a:srcRect l="8212" t="11972" r="68686" b="54494"/>
          <a:stretch>
            <a:fillRect/>
          </a:stretch>
        </p:blipFill>
        <p:spPr bwMode="auto">
          <a:xfrm>
            <a:off x="3505200" y="457200"/>
            <a:ext cx="1862138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2759" y="832756"/>
            <a:ext cx="6662061" cy="4996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3393" y="759279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1898" y="20556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Reverse cross-finger flap</a:t>
            </a:r>
          </a:p>
        </p:txBody>
      </p:sp>
    </p:spTree>
    <p:extLst>
      <p:ext uri="{BB962C8B-B14F-4D97-AF65-F5344CB8AC3E}">
        <p14:creationId xmlns:p14="http://schemas.microsoft.com/office/powerpoint/2010/main" val="554797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2067" y="776838"/>
            <a:ext cx="7056534" cy="5292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3248" y="855240"/>
            <a:ext cx="6841929" cy="513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7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42"/>
          <a:stretch/>
        </p:blipFill>
        <p:spPr>
          <a:xfrm>
            <a:off x="1342312" y="1436914"/>
            <a:ext cx="5711631" cy="402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88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Explorar3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95400"/>
            <a:ext cx="2933700" cy="45418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28003" name="Picture 3" descr="Explorar3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295400"/>
            <a:ext cx="2871788" cy="45418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28004" name="Picture 4" descr="Explorar38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0600" y="1295400"/>
            <a:ext cx="2997200" cy="4495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Evaluate injury and identify the exposed anatomical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Emphasize importance of the functional requirements of the patient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usefulness and benefits to provide the fingertip with sensitive well-padded reconstruction as early as possible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Select in the reconstructive ladder of soft-tissue coverage the adequate procedure considering the injury presented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mv="urn:schemas-microsoft-com:mac:vml">
      <mp:transition xmlns:mp="http://schemas.microsoft.com/office/mac/powerpoint/2008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381000" y="1725788"/>
            <a:ext cx="7772400" cy="41148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 charset="0"/>
                <a:cs typeface="Arial"/>
              </a:rPr>
              <a:t>25-year-old man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 charset="0"/>
                <a:cs typeface="Arial"/>
              </a:rPr>
              <a:t>Sustained a palmar oblique tip amputation of the small finger of his nondominant hand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 charset="0"/>
                <a:cs typeface="Arial"/>
              </a:rPr>
              <a:t>Injury with an operating table saw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ea typeface="Arial" charset="0"/>
                <a:cs typeface="Arial"/>
              </a:rPr>
              <a:t>Patient was seen in the emergency department 2 hours after injury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531813"/>
            <a:ext cx="8382000" cy="6858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description</a:t>
            </a:r>
          </a:p>
        </p:txBody>
      </p:sp>
    </p:spTree>
    <p:extLst>
      <p:ext uri="{BB962C8B-B14F-4D97-AF65-F5344CB8AC3E}">
        <p14:creationId xmlns:p14="http://schemas.microsoft.com/office/powerpoint/2010/main" val="10372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mv="urn:schemas-microsoft-com:mac:vml">
      <mp:transition xmlns:mp="http://schemas.microsoft.com/office/mac/powerpoint/2008/main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81000" y="332656"/>
            <a:ext cx="8382000" cy="6858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</a:rPr>
              <a:t>Discuss</a:t>
            </a:r>
          </a:p>
        </p:txBody>
      </p:sp>
      <p:sp>
        <p:nvSpPr>
          <p:cNvPr id="23555" name="Content Placeholder 3"/>
          <p:cNvSpPr>
            <a:spLocks noGrp="1"/>
          </p:cNvSpPr>
          <p:nvPr>
            <p:ph idx="1"/>
          </p:nvPr>
        </p:nvSpPr>
        <p:spPr>
          <a:xfrm>
            <a:off x="533400" y="1556792"/>
            <a:ext cx="8229600" cy="4525962"/>
          </a:xfrm>
        </p:spPr>
        <p:txBody>
          <a:bodyPr/>
          <a:lstStyle/>
          <a:p>
            <a:pPr marL="514350" indent="-514350">
              <a:buFont typeface="Times New Roman" charset="0"/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Describe the injury and patient requirements</a:t>
            </a:r>
          </a:p>
          <a:p>
            <a:pPr marL="514350" indent="-514350">
              <a:buFont typeface="Times New Roman" charset="0"/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Plan of reconstruction</a:t>
            </a:r>
          </a:p>
          <a:p>
            <a:pPr marL="514350" indent="-514350">
              <a:buFont typeface="Times New Roman" charset="0"/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question of reconstruction versus early amputation</a:t>
            </a: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1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mp:transition xmlns:mp="http://schemas.microsoft.com/office/mac/powerpoint/2008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SC00368"/>
          <p:cNvPicPr>
            <a:picLocks noChangeAspect="1" noChangeArrowheads="1"/>
          </p:cNvPicPr>
          <p:nvPr/>
        </p:nvPicPr>
        <p:blipFill>
          <a:blip r:embed="rId2" cstate="print"/>
          <a:srcRect l="38232" t="31820" r="23605" b="42479"/>
          <a:stretch>
            <a:fillRect/>
          </a:stretch>
        </p:blipFill>
        <p:spPr bwMode="auto">
          <a:xfrm>
            <a:off x="514197" y="1819275"/>
            <a:ext cx="8124261" cy="411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7" descr="File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5991225"/>
            <a:ext cx="9906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86A83582"/>
          <p:cNvPicPr>
            <a:picLocks noChangeAspect="1" noChangeArrowheads="1"/>
          </p:cNvPicPr>
          <p:nvPr/>
        </p:nvPicPr>
        <p:blipFill>
          <a:blip r:embed="rId3"/>
          <a:srcRect l="5629" t="74457" r="18588"/>
          <a:stretch>
            <a:fillRect/>
          </a:stretch>
        </p:blipFill>
        <p:spPr bwMode="auto">
          <a:xfrm>
            <a:off x="228600" y="575731"/>
            <a:ext cx="412115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76200" y="1412316"/>
            <a:ext cx="6858000" cy="6096000"/>
            <a:chOff x="576" y="384"/>
            <a:chExt cx="4320" cy="3840"/>
          </a:xfrm>
        </p:grpSpPr>
        <p:pic>
          <p:nvPicPr>
            <p:cNvPr id="148486" name="Picture 9" descr="64A62854"/>
            <p:cNvPicPr>
              <a:picLocks noChangeAspect="1" noChangeArrowheads="1"/>
            </p:cNvPicPr>
            <p:nvPr/>
          </p:nvPicPr>
          <p:blipFill>
            <a:blip r:embed="rId4"/>
            <a:srcRect l="3923" t="20334" r="6729"/>
            <a:stretch>
              <a:fillRect/>
            </a:stretch>
          </p:blipFill>
          <p:spPr bwMode="auto">
            <a:xfrm>
              <a:off x="816" y="480"/>
              <a:ext cx="4080" cy="34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8487" name="Rectangle 10"/>
            <p:cNvSpPr>
              <a:spLocks noChangeArrowheads="1"/>
            </p:cNvSpPr>
            <p:nvPr/>
          </p:nvSpPr>
          <p:spPr bwMode="auto">
            <a:xfrm>
              <a:off x="576" y="3312"/>
              <a:ext cx="2160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8488" name="Rectangle 11"/>
            <p:cNvSpPr>
              <a:spLocks noChangeArrowheads="1"/>
            </p:cNvSpPr>
            <p:nvPr/>
          </p:nvSpPr>
          <p:spPr bwMode="auto">
            <a:xfrm>
              <a:off x="3888" y="384"/>
              <a:ext cx="864" cy="7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8489" name="Rectangle 12"/>
            <p:cNvSpPr>
              <a:spLocks noChangeArrowheads="1"/>
            </p:cNvSpPr>
            <p:nvPr/>
          </p:nvSpPr>
          <p:spPr bwMode="auto">
            <a:xfrm>
              <a:off x="768" y="432"/>
              <a:ext cx="288" cy="9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8490" name="Rectangle 13"/>
            <p:cNvSpPr>
              <a:spLocks noChangeArrowheads="1"/>
            </p:cNvSpPr>
            <p:nvPr/>
          </p:nvSpPr>
          <p:spPr bwMode="auto">
            <a:xfrm>
              <a:off x="912" y="1008"/>
              <a:ext cx="384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s-ES"/>
            </a:p>
          </p:txBody>
        </p:sp>
        <p:sp>
          <p:nvSpPr>
            <p:cNvPr id="148491" name="Rectangle 14"/>
            <p:cNvSpPr>
              <a:spLocks noChangeArrowheads="1"/>
            </p:cNvSpPr>
            <p:nvPr/>
          </p:nvSpPr>
          <p:spPr bwMode="auto">
            <a:xfrm flipH="1">
              <a:off x="672" y="1392"/>
              <a:ext cx="240" cy="19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s-ES"/>
            </a:p>
          </p:txBody>
        </p:sp>
        <p:sp>
          <p:nvSpPr>
            <p:cNvPr id="148492" name="Rectangle 15"/>
            <p:cNvSpPr>
              <a:spLocks noChangeArrowheads="1"/>
            </p:cNvSpPr>
            <p:nvPr/>
          </p:nvSpPr>
          <p:spPr bwMode="auto">
            <a:xfrm>
              <a:off x="2688" y="1728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8493" name="Rectangle 16"/>
            <p:cNvSpPr>
              <a:spLocks noChangeArrowheads="1"/>
            </p:cNvSpPr>
            <p:nvPr/>
          </p:nvSpPr>
          <p:spPr bwMode="auto">
            <a:xfrm>
              <a:off x="4560" y="3792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8494" name="Rectangle 17"/>
            <p:cNvSpPr>
              <a:spLocks noChangeArrowheads="1"/>
            </p:cNvSpPr>
            <p:nvPr/>
          </p:nvSpPr>
          <p:spPr bwMode="auto">
            <a:xfrm>
              <a:off x="1200" y="1008"/>
              <a:ext cx="1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8495" name="Rectangle 18"/>
            <p:cNvSpPr>
              <a:spLocks noChangeArrowheads="1"/>
            </p:cNvSpPr>
            <p:nvPr/>
          </p:nvSpPr>
          <p:spPr bwMode="auto">
            <a:xfrm>
              <a:off x="864" y="2064"/>
              <a:ext cx="96" cy="11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4125951" y="234419"/>
            <a:ext cx="4842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Cross-finger pedicle flap</a:t>
            </a:r>
            <a:endParaRPr lang="es-ES_tradnl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SC00369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 l="11388" t="50897" r="48070" b="19561"/>
          <a:stretch>
            <a:fillRect/>
          </a:stretch>
        </p:blipFill>
        <p:spPr>
          <a:xfrm rot="10800000">
            <a:off x="925447" y="1828800"/>
            <a:ext cx="7285102" cy="39909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DSC00370"/>
          <p:cNvPicPr>
            <a:picLocks noChangeAspect="1" noChangeArrowheads="1"/>
          </p:cNvPicPr>
          <p:nvPr/>
        </p:nvPicPr>
        <p:blipFill>
          <a:blip r:embed="rId2" cstate="print"/>
          <a:srcRect l="5513" t="12006" r="47382" b="58006"/>
          <a:stretch>
            <a:fillRect/>
          </a:stretch>
        </p:blipFill>
        <p:spPr bwMode="auto">
          <a:xfrm>
            <a:off x="789629" y="1828799"/>
            <a:ext cx="7573321" cy="361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DSC01115"/>
          <p:cNvPicPr>
            <a:picLocks noChangeAspect="1" noChangeArrowheads="1"/>
          </p:cNvPicPr>
          <p:nvPr/>
        </p:nvPicPr>
        <p:blipFill>
          <a:blip r:embed="rId2" cstate="print"/>
          <a:srcRect t="22998" r="27640" b="28658"/>
          <a:stretch>
            <a:fillRect/>
          </a:stretch>
        </p:blipFill>
        <p:spPr>
          <a:xfrm>
            <a:off x="1004295" y="1828799"/>
            <a:ext cx="7101479" cy="35623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</Words>
  <Application>Microsoft Office PowerPoint</Application>
  <PresentationFormat>On-screen Show (4:3)</PresentationFormat>
  <Paragraphs>25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Times New Roman</vt:lpstr>
      <vt:lpstr>ヒラギノ角ゴ Pro W6</vt:lpstr>
      <vt:lpstr>Office Theme</vt:lpstr>
      <vt:lpstr>AOTrauma Masters Course―Current Concepts</vt:lpstr>
      <vt:lpstr>Learning objectives</vt:lpstr>
      <vt:lpstr>Case description</vt:lpstr>
      <vt:lpstr>Discuss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Uso 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AOTrauma Masters Course - Current Concepts</dc:title>
  <dc:creator>fiesky nunez</dc:creator>
  <cp:lastModifiedBy>Carl Lau</cp:lastModifiedBy>
  <cp:revision>16</cp:revision>
  <dcterms:created xsi:type="dcterms:W3CDTF">2017-10-18T13:49:22Z</dcterms:created>
  <dcterms:modified xsi:type="dcterms:W3CDTF">2018-11-07T13:11:57Z</dcterms:modified>
</cp:coreProperties>
</file>