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298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cca Reichmuth" initials="JR" lastIdx="1" clrIdx="0">
    <p:extLst>
      <p:ext uri="{19B8F6BF-5375-455C-9EA6-DF929625EA0E}">
        <p15:presenceInfo xmlns:p15="http://schemas.microsoft.com/office/powerpoint/2012/main" userId="Jecca Reichmu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277" autoAdjust="0"/>
  </p:normalViewPr>
  <p:slideViewPr>
    <p:cSldViewPr snapToObjects="1">
      <p:cViewPr varScale="1">
        <p:scale>
          <a:sx n="109" d="100"/>
          <a:sy n="109" d="100"/>
        </p:scale>
        <p:origin x="1674" y="96"/>
      </p:cViewPr>
      <p:guideLst>
        <p:guide orient="horz" pos="799"/>
        <p:guide pos="295"/>
        <p:guide pos="2980"/>
        <p:guide orient="horz" pos="22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9" y="1371601"/>
            <a:ext cx="8772462" cy="494326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7" y="238381"/>
            <a:ext cx="2548482" cy="529132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17650"/>
            <a:ext cx="8287276" cy="46355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a typeface="ヒラギノ角ゴ Pro W6" charset="0"/>
                <a:cs typeface="ヒラギノ角ゴ Pro W6" charset="0"/>
              </a:defRPr>
            </a:lvl1pPr>
          </a:lstStyle>
          <a:p>
            <a:pPr lvl="0"/>
            <a:r>
              <a:rPr lang="en-US" altLang="ja-JP" noProof="0"/>
              <a:t>Click to edit Master title style</a:t>
            </a:r>
            <a:endParaRPr lang="en-US" altLang="ja-JP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0999" y="2208213"/>
            <a:ext cx="8287277" cy="458787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5667" y="5486400"/>
            <a:ext cx="3963987" cy="377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Presenter‘s name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909733"/>
            <a:ext cx="3972453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Presenter‘s title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04291" y="5474758"/>
            <a:ext cx="3963987" cy="377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Meeting</a:t>
            </a:r>
            <a:endParaRPr lang="de-CH" dirty="0"/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5824" y="5898091"/>
            <a:ext cx="3972453" cy="381000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City, Month, Year</a:t>
            </a:r>
          </a:p>
        </p:txBody>
      </p:sp>
    </p:spTree>
    <p:extLst>
      <p:ext uri="{BB962C8B-B14F-4D97-AF65-F5344CB8AC3E}">
        <p14:creationId xmlns:p14="http://schemas.microsoft.com/office/powerpoint/2010/main" val="239321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163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1000" y="1517650"/>
            <a:ext cx="4114800" cy="44958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1"/>
          </p:nvPr>
        </p:nvSpPr>
        <p:spPr>
          <a:xfrm>
            <a:off x="4648200" y="1517650"/>
            <a:ext cx="4114801" cy="44958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273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00" y="6480759"/>
            <a:ext cx="2477689" cy="5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7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9" y="1371600"/>
            <a:ext cx="8772524" cy="494329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 userDrawn="1"/>
        </p:nvSpPr>
        <p:spPr bwMode="auto">
          <a:xfrm>
            <a:off x="381000" y="531813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chemeClr val="tx2"/>
                </a:solidFill>
                <a:latin typeface="+mj-lt"/>
                <a:ea typeface="ヒラギノ角ゴ Pro W6" charset="0"/>
                <a:cs typeface="ヒラギノ角ゴ Pro W6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29529B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kern="0" dirty="0"/>
              <a:t>Title (Last slide)</a:t>
            </a:r>
          </a:p>
        </p:txBody>
      </p:sp>
      <p:sp>
        <p:nvSpPr>
          <p:cNvPr id="6" name="Inhaltsplatzhalter 2"/>
          <p:cNvSpPr txBox="1">
            <a:spLocks/>
          </p:cNvSpPr>
          <p:nvPr userDrawn="1"/>
        </p:nvSpPr>
        <p:spPr>
          <a:xfrm>
            <a:off x="381000" y="1517650"/>
            <a:ext cx="8382000" cy="4495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None/>
              <a:defRPr kumimoji="1"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8038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/>
              <a:t>(Educational presentation: Take-home message or summary) </a:t>
            </a:r>
          </a:p>
          <a:p>
            <a:endParaRPr lang="en-US" sz="2000" kern="0" dirty="0"/>
          </a:p>
          <a:p>
            <a:r>
              <a:rPr lang="en-US" sz="2000" kern="0" dirty="0"/>
              <a:t>(General presentation: Take-home message, summary, contact, </a:t>
            </a:r>
          </a:p>
          <a:p>
            <a:r>
              <a:rPr lang="en-US" sz="2000" kern="0" dirty="0"/>
              <a:t>Q&amp;A, </a:t>
            </a:r>
            <a:r>
              <a:rPr lang="en-US" sz="2000" kern="0" dirty="0" err="1"/>
              <a:t>etc</a:t>
            </a:r>
            <a:r>
              <a:rPr lang="en-US" sz="2000" kern="0" dirty="0"/>
              <a:t>)</a:t>
            </a:r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00" y="6480759"/>
            <a:ext cx="2477689" cy="5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1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00" y="6480759"/>
            <a:ext cx="2477689" cy="514749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1813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dirty="0"/>
              <a:t>Click to add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17650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dirty="0"/>
              <a:t>Click to add text</a:t>
            </a:r>
          </a:p>
          <a:p>
            <a:pPr lvl="1"/>
            <a:r>
              <a:rPr lang="en-US" altLang="ja-JP" noProof="0" dirty="0"/>
              <a:t>Second level text</a:t>
            </a:r>
          </a:p>
          <a:p>
            <a:pPr lvl="2"/>
            <a:r>
              <a:rPr lang="en-US" altLang="ja-JP" noProof="0" dirty="0"/>
              <a:t>Third level text</a:t>
            </a:r>
          </a:p>
          <a:p>
            <a:pPr lvl="3"/>
            <a:r>
              <a:rPr lang="en-US" altLang="ja-JP" noProof="0" dirty="0"/>
              <a:t>Fourth level text</a:t>
            </a:r>
          </a:p>
          <a:p>
            <a:pPr lvl="4"/>
            <a:r>
              <a:rPr lang="en-US" altLang="ja-JP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9033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0" indent="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None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rtl="0" eaLnBrk="1" fontAlgn="base" hangingPunct="1">
        <a:spcBef>
          <a:spcPct val="20000"/>
        </a:spcBef>
        <a:spcAft>
          <a:spcPct val="0"/>
        </a:spcAft>
        <a:buChar char="•"/>
        <a:defRPr kumimoji="1" sz="2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  <a:cs typeface="+mn-cs"/>
        </a:defRPr>
      </a:lvl3pPr>
      <a:lvl4pPr marL="808038" indent="-2667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baseline="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/>
              <a:t>Author’s solution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4A825-F461-4CEC-8581-09C15C2F7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808080"/>
                </a:solidFill>
                <a:latin typeface="Arial" charset="0"/>
                <a:ea typeface="MS PGothic" charset="0"/>
              </a:rPr>
              <a:t>Group 3: Supracondylar nonunion—complex</a:t>
            </a:r>
            <a:endParaRPr lang="de-CH" b="1" dirty="0">
              <a:solidFill>
                <a:srgbClr val="808080"/>
              </a:solidFill>
              <a:latin typeface="Arial" charset="0"/>
              <a:ea typeface="MS PGothic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8B4CB7-62BC-40CF-B026-AB3C152164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cs-CZ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AOTrauma Master</a:t>
            </a:r>
            <a:r>
              <a:rPr lang="de-CH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s</a:t>
            </a:r>
            <a:r>
              <a:rPr lang="cs-CZ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 </a:t>
            </a:r>
            <a:r>
              <a:rPr lang="de-CH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c</a:t>
            </a:r>
            <a:r>
              <a:rPr lang="cs-CZ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ourse</a:t>
            </a:r>
            <a:endParaRPr lang="de-CH" dirty="0"/>
          </a:p>
          <a:p>
            <a:pPr algn="r"/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0691DC-2755-46A2-A607-8A7E105E4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cs-CZ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Upper </a:t>
            </a:r>
            <a:r>
              <a:rPr lang="de-CH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e</a:t>
            </a:r>
            <a:r>
              <a:rPr lang="cs-CZ" altLang="ko-KR" dirty="0">
                <a:solidFill>
                  <a:srgbClr val="29529B"/>
                </a:solidFill>
                <a:latin typeface="Arial" charset="0"/>
                <a:ea typeface="Gulim" charset="-127"/>
                <a:cs typeface="Gulim" charset="-127"/>
              </a:rPr>
              <a:t>xtremity</a:t>
            </a:r>
            <a:endParaRPr lang="de-CH" dirty="0"/>
          </a:p>
          <a:p>
            <a:pPr algn="r"/>
            <a:endParaRPr lang="de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port--23980087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r="4760" b="17051"/>
          <a:stretch/>
        </p:blipFill>
        <p:spPr>
          <a:xfrm>
            <a:off x="2267744" y="692697"/>
            <a:ext cx="4690546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5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40" y="476672"/>
            <a:ext cx="8382000" cy="685800"/>
          </a:xfrm>
        </p:spPr>
        <p:txBody>
          <a:bodyPr/>
          <a:lstStyle/>
          <a:p>
            <a:r>
              <a:rPr lang="en-US" sz="2800" dirty="0"/>
              <a:t>Supracondylar fracture distal </a:t>
            </a:r>
            <a:r>
              <a:rPr lang="en-US" sz="2800" dirty="0" err="1"/>
              <a:t>humerus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7440" y="1251461"/>
            <a:ext cx="8382000" cy="4495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42-year-old 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Workers’ Compensation Board (WCB) claim</a:t>
            </a:r>
          </a:p>
        </p:txBody>
      </p:sp>
    </p:spTree>
    <p:extLst>
      <p:ext uri="{BB962C8B-B14F-4D97-AF65-F5344CB8AC3E}">
        <p14:creationId xmlns:p14="http://schemas.microsoft.com/office/powerpoint/2010/main" val="331510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ort--10710546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5900" r="17988" b="3801"/>
          <a:stretch/>
        </p:blipFill>
        <p:spPr>
          <a:xfrm>
            <a:off x="2555776" y="404664"/>
            <a:ext cx="3600400" cy="619268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F82F2C-9969-4F12-8DE0-0B2E07250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ort--10710546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 t="9234" r="6553" b="5349"/>
          <a:stretch/>
        </p:blipFill>
        <p:spPr>
          <a:xfrm>
            <a:off x="1403647" y="692696"/>
            <a:ext cx="640871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382000" cy="4495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Booked for revision ORIF and iliac crest bone graft (ICBG)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Failed to appear for surgery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Reappeared at WCB clinic 18 months later complaining of more pain and now severe instability of the arm</a:t>
            </a:r>
          </a:p>
        </p:txBody>
      </p:sp>
    </p:spTree>
    <p:extLst>
      <p:ext uri="{BB962C8B-B14F-4D97-AF65-F5344CB8AC3E}">
        <p14:creationId xmlns:p14="http://schemas.microsoft.com/office/powerpoint/2010/main" val="1747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ort--1714542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1659" r="2673" b="20242"/>
          <a:stretch/>
        </p:blipFill>
        <p:spPr>
          <a:xfrm rot="17401953">
            <a:off x="910199" y="1109104"/>
            <a:ext cx="7295444" cy="5036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48C24A-A55C-4A16-8B79-6DF5A945D8EE}"/>
              </a:ext>
            </a:extLst>
          </p:cNvPr>
          <p:cNvSpPr/>
          <p:nvPr/>
        </p:nvSpPr>
        <p:spPr bwMode="auto">
          <a:xfrm>
            <a:off x="7020562" y="44624"/>
            <a:ext cx="2123438" cy="5976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5BE5AC-1D8C-4761-956A-3867CA0E321E}"/>
              </a:ext>
            </a:extLst>
          </p:cNvPr>
          <p:cNvSpPr/>
          <p:nvPr/>
        </p:nvSpPr>
        <p:spPr bwMode="auto">
          <a:xfrm>
            <a:off x="796356" y="0"/>
            <a:ext cx="212343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0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ort--17145414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t="3674" r="8994" b="4977"/>
          <a:stretch/>
        </p:blipFill>
        <p:spPr>
          <a:xfrm rot="5400000">
            <a:off x="1949107" y="-490035"/>
            <a:ext cx="5256585" cy="762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0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01650"/>
            <a:ext cx="8382000" cy="685800"/>
          </a:xfrm>
        </p:spPr>
        <p:txBody>
          <a:bodyPr/>
          <a:lstStyle/>
          <a:p>
            <a:r>
              <a:rPr lang="en-US" sz="2800" dirty="0"/>
              <a:t>Group task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8313" y="1259413"/>
            <a:ext cx="8382000" cy="4495800"/>
          </a:xfrm>
        </p:spPr>
        <p:txBody>
          <a:bodyPr/>
          <a:lstStyle/>
          <a:p>
            <a:r>
              <a:rPr lang="en-US" sz="2400" dirty="0"/>
              <a:t>Decide on surgical tactic and prepare to present</a:t>
            </a:r>
          </a:p>
        </p:txBody>
      </p:sp>
    </p:spTree>
    <p:extLst>
      <p:ext uri="{BB962C8B-B14F-4D97-AF65-F5344CB8AC3E}">
        <p14:creationId xmlns:p14="http://schemas.microsoft.com/office/powerpoint/2010/main" val="43131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ort--23980087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r="12697"/>
          <a:stretch/>
        </p:blipFill>
        <p:spPr>
          <a:xfrm>
            <a:off x="2555776" y="-10263"/>
            <a:ext cx="3888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24770"/>
      </p:ext>
    </p:extLst>
  </p:cSld>
  <p:clrMapOvr>
    <a:masterClrMapping/>
  </p:clrMapOvr>
</p:sld>
</file>

<file path=ppt/theme/theme1.xml><?xml version="1.0" encoding="utf-8"?>
<a:theme xmlns:a="http://schemas.openxmlformats.org/drawingml/2006/main" name="AOTrauma_Presentation_01">
  <a:themeElements>
    <a:clrScheme name="AO Foundation PPT Theme">
      <a:dk1>
        <a:sysClr val="windowText" lastClr="000000"/>
      </a:dk1>
      <a:lt1>
        <a:sysClr val="window" lastClr="FFFFFF"/>
      </a:lt1>
      <a:dk2>
        <a:srgbClr val="29529B"/>
      </a:dk2>
      <a:lt2>
        <a:srgbClr val="6E6455"/>
      </a:lt2>
      <a:accent1>
        <a:srgbClr val="6E6455"/>
      </a:accent1>
      <a:accent2>
        <a:srgbClr val="29529B"/>
      </a:accent2>
      <a:accent3>
        <a:srgbClr val="F59E33"/>
      </a:accent3>
      <a:accent4>
        <a:srgbClr val="E7344C"/>
      </a:accent4>
      <a:accent5>
        <a:srgbClr val="9E6BAB"/>
      </a:accent5>
      <a:accent6>
        <a:srgbClr val="64803D"/>
      </a:accent6>
      <a:hlink>
        <a:srgbClr val="000000"/>
      </a:hlink>
      <a:folHlink>
        <a:srgbClr val="1F49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Blank Presentation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svorlage AOTrauma V1.potx" id="{DC66649B-5F72-400B-9F11-42E8F7539ED5}" vid="{95791E9C-CFE9-4B32-942E-7EC957B531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Gulim</vt:lpstr>
      <vt:lpstr>ＭＳ Ｐゴシック</vt:lpstr>
      <vt:lpstr>ＭＳ Ｐゴシック</vt:lpstr>
      <vt:lpstr>Arial</vt:lpstr>
      <vt:lpstr>Osaka</vt:lpstr>
      <vt:lpstr>ヒラギノ角ゴ Pro W6</vt:lpstr>
      <vt:lpstr>AOTrauma_Presentation_01</vt:lpstr>
      <vt:lpstr>Author’s solution</vt:lpstr>
      <vt:lpstr>Supracondylar fracture distal humerus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task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Supracondylar non-union: complex</dc:title>
  <dc:creator>Terry Axelrod</dc:creator>
  <cp:lastModifiedBy>Jecca Reichmuth</cp:lastModifiedBy>
  <cp:revision>12</cp:revision>
  <dcterms:created xsi:type="dcterms:W3CDTF">2017-10-17T00:01:04Z</dcterms:created>
  <dcterms:modified xsi:type="dcterms:W3CDTF">2018-11-22T14:30:36Z</dcterms:modified>
</cp:coreProperties>
</file>